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78" r:id="rId3"/>
    <p:sldId id="277" r:id="rId4"/>
    <p:sldId id="282" r:id="rId5"/>
    <p:sldId id="274" r:id="rId6"/>
    <p:sldId id="271" r:id="rId7"/>
    <p:sldId id="272" r:id="rId8"/>
    <p:sldId id="273" r:id="rId9"/>
    <p:sldId id="268" r:id="rId10"/>
    <p:sldId id="275" r:id="rId11"/>
    <p:sldId id="264" r:id="rId12"/>
    <p:sldId id="279" r:id="rId13"/>
    <p:sldId id="280" r:id="rId14"/>
    <p:sldId id="281" r:id="rId15"/>
    <p:sldId id="276"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6C26E85-835F-4589-8956-3EDFE546FF5A}"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C26E85-835F-4589-8956-3EDFE546FF5A}"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6C26E85-835F-4589-8956-3EDFE546FF5A}"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5E9F711-BD5F-4B06-98BF-F101CFB47774}" type="datetimeFigureOut">
              <a:rPr lang="ru-RU" smtClean="0"/>
              <a:pPr/>
              <a:t>22.12.2014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C26E85-835F-4589-8956-3EDFE546FF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E5E9F711-BD5F-4B06-98BF-F101CFB47774}" type="datetimeFigureOut">
              <a:rPr lang="ru-RU" smtClean="0"/>
              <a:pPr/>
              <a:t>22.12.2014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6C26E85-835F-4589-8956-3EDFE546FF5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5E9F711-BD5F-4B06-98BF-F101CFB47774}" type="datetimeFigureOut">
              <a:rPr lang="ru-RU" smtClean="0"/>
              <a:pPr/>
              <a:t>22.12.2014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C26E85-835F-4589-8956-3EDFE546FF5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3.gstatic.com/images?q=tbn:ANd9GcRnYfY9a5xlvLadUKCbZRhdS12UM7hj27rFdjCRk_LF8znvnM_D"/>
          <p:cNvPicPr>
            <a:picLocks noChangeAspect="1" noChangeArrowheads="1"/>
          </p:cNvPicPr>
          <p:nvPr/>
        </p:nvPicPr>
        <p:blipFill>
          <a:blip r:embed="rId2" cstate="print"/>
          <a:srcRect/>
          <a:stretch>
            <a:fillRect/>
          </a:stretch>
        </p:blipFill>
        <p:spPr bwMode="auto">
          <a:xfrm>
            <a:off x="357158" y="0"/>
            <a:ext cx="8786842" cy="235743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Исследовательская работа</a:t>
            </a:r>
            <a:br>
              <a:rPr lang="ru-RU" dirty="0" smtClean="0"/>
            </a:br>
            <a:r>
              <a:rPr lang="ru-RU" dirty="0" smtClean="0"/>
              <a:t/>
            </a:r>
            <a:br>
              <a:rPr lang="ru-RU" dirty="0" smtClean="0"/>
            </a:br>
            <a:r>
              <a:rPr lang="ru-RU" b="1" dirty="0" smtClean="0">
                <a:solidFill>
                  <a:srgbClr val="00B0F0"/>
                </a:solidFill>
              </a:rPr>
              <a:t/>
            </a:r>
            <a:br>
              <a:rPr lang="ru-RU" b="1" dirty="0" smtClean="0">
                <a:solidFill>
                  <a:srgbClr val="00B0F0"/>
                </a:solidFill>
              </a:rPr>
            </a:br>
            <a:r>
              <a:rPr lang="ru-RU" b="1" dirty="0">
                <a:solidFill>
                  <a:srgbClr val="00B0F0"/>
                </a:solidFill>
              </a:rPr>
              <a:t>«И тыл, и </a:t>
            </a:r>
            <a:r>
              <a:rPr lang="ru-RU" b="1" dirty="0" smtClean="0">
                <a:solidFill>
                  <a:srgbClr val="00B0F0"/>
                </a:solidFill>
              </a:rPr>
              <a:t>фронт</a:t>
            </a:r>
            <a:r>
              <a:rPr lang="en-US" b="1" dirty="0" smtClean="0">
                <a:solidFill>
                  <a:srgbClr val="00B0F0"/>
                </a:solidFill>
              </a:rPr>
              <a:t> </a:t>
            </a:r>
            <a:r>
              <a:rPr lang="ru-RU" b="1" dirty="0" smtClean="0">
                <a:solidFill>
                  <a:srgbClr val="00B0F0"/>
                </a:solidFill>
              </a:rPr>
              <a:t>одной </a:t>
            </a:r>
            <a:r>
              <a:rPr lang="ru-RU" b="1" dirty="0">
                <a:solidFill>
                  <a:srgbClr val="00B0F0"/>
                </a:solidFill>
              </a:rPr>
              <a:t>заботой».</a:t>
            </a:r>
            <a:r>
              <a:rPr lang="ru-RU" dirty="0" smtClean="0"/>
              <a:t/>
            </a:r>
            <a:br>
              <a:rPr lang="ru-RU" dirty="0" smtClean="0"/>
            </a:br>
            <a:endParaRPr lang="ru-RU" dirty="0"/>
          </a:p>
        </p:txBody>
      </p:sp>
      <p:sp>
        <p:nvSpPr>
          <p:cNvPr id="5" name="Прямоугольник 4"/>
          <p:cNvSpPr/>
          <p:nvPr/>
        </p:nvSpPr>
        <p:spPr>
          <a:xfrm>
            <a:off x="428596" y="1071546"/>
            <a:ext cx="8715404" cy="1754326"/>
          </a:xfrm>
          <a:prstGeom prst="rect">
            <a:avLst/>
          </a:prstGeom>
        </p:spPr>
        <p:txBody>
          <a:bodyPr wrap="square">
            <a:spAutoFit/>
          </a:bodyPr>
          <a:lstStyle/>
          <a:p>
            <a:endParaRPr lang="ru-RU" sz="3600" b="1" dirty="0" smtClean="0">
              <a:latin typeface="Bookman Old Style" pitchFamily="18" charset="0"/>
            </a:endParaRPr>
          </a:p>
          <a:p>
            <a:r>
              <a:rPr lang="ru-RU" sz="3600" b="1" dirty="0" smtClean="0">
                <a:latin typeface="Bookman Old Style" pitchFamily="18" charset="0"/>
              </a:rPr>
              <a:t>70-летию Победы </a:t>
            </a:r>
            <a:br>
              <a:rPr lang="ru-RU" sz="3600" b="1" dirty="0" smtClean="0">
                <a:latin typeface="Bookman Old Style" pitchFamily="18" charset="0"/>
              </a:rPr>
            </a:br>
            <a:r>
              <a:rPr lang="ru-RU" sz="3600" b="1" dirty="0" smtClean="0">
                <a:latin typeface="Bookman Old Style" pitchFamily="18" charset="0"/>
              </a:rPr>
              <a:t>в Великой Отечественной войне</a:t>
            </a:r>
            <a:endParaRPr lang="ru-R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odnoselchane.ru/images/photogallery/cache/wm_420_20130121.jpg"/>
          <p:cNvPicPr/>
          <p:nvPr/>
        </p:nvPicPr>
        <p:blipFill rotWithShape="1">
          <a:blip r:embed="rId2" cstate="print">
            <a:extLst>
              <a:ext uri="{28A0092B-C50C-407E-A947-70E740481C1C}">
                <a14:useLocalDpi xmlns:a14="http://schemas.microsoft.com/office/drawing/2010/main" xmlns="" val="0"/>
              </a:ext>
            </a:extLst>
          </a:blip>
          <a:srcRect b="10684"/>
          <a:stretch/>
        </p:blipFill>
        <p:spPr bwMode="auto">
          <a:xfrm>
            <a:off x="4643438" y="1000108"/>
            <a:ext cx="4147542" cy="2660306"/>
          </a:xfrm>
          <a:prstGeom prst="rect">
            <a:avLst/>
          </a:prstGeom>
          <a:noFill/>
          <a:ln>
            <a:noFill/>
          </a:ln>
          <a:extLst>
            <a:ext uri="{53640926-AAD7-44D8-BBD7-CCE9431645EC}">
              <a14:shadowObscured xmlns:a14="http://schemas.microsoft.com/office/drawing/2010/main" xmlns=""/>
            </a:ext>
          </a:extLst>
        </p:spPr>
      </p:pic>
      <p:sp>
        <p:nvSpPr>
          <p:cNvPr id="2" name="Заголовок 1"/>
          <p:cNvSpPr>
            <a:spLocks noGrp="1"/>
          </p:cNvSpPr>
          <p:nvPr>
            <p:ph type="ctrTitle"/>
          </p:nvPr>
        </p:nvSpPr>
        <p:spPr>
          <a:xfrm>
            <a:off x="971600" y="260648"/>
            <a:ext cx="7772400" cy="720080"/>
          </a:xfrm>
          <a:effectLst>
            <a:softEdge rad="63500"/>
          </a:effectLst>
        </p:spPr>
        <p:style>
          <a:lnRef idx="0">
            <a:scrgbClr r="0" g="0" b="0"/>
          </a:lnRef>
          <a:fillRef idx="1002">
            <a:schemeClr val="lt1"/>
          </a:fillRef>
          <a:effectRef idx="0">
            <a:scrgbClr r="0" g="0" b="0"/>
          </a:effectRef>
          <a:fontRef idx="major"/>
        </p:style>
        <p:txBody>
          <a:bodyPr/>
          <a:lstStyle/>
          <a:p>
            <a:r>
              <a:rPr lang="ru-RU" sz="2000" dirty="0" smtClean="0"/>
              <a:t>Последний документ </a:t>
            </a:r>
            <a:r>
              <a:rPr lang="ru-RU" sz="2000" dirty="0" err="1" smtClean="0"/>
              <a:t>Камилова</a:t>
            </a:r>
            <a:r>
              <a:rPr lang="ru-RU" sz="2000" dirty="0" smtClean="0"/>
              <a:t> М-</a:t>
            </a:r>
            <a:r>
              <a:rPr lang="ru-RU" sz="2000" dirty="0" err="1" smtClean="0"/>
              <a:t>р.м</a:t>
            </a:r>
            <a:endParaRPr lang="ru-RU" sz="2000" dirty="0"/>
          </a:p>
        </p:txBody>
      </p:sp>
      <p:sp>
        <p:nvSpPr>
          <p:cNvPr id="4" name="Подзаголовок 3"/>
          <p:cNvSpPr>
            <a:spLocks noGrp="1"/>
          </p:cNvSpPr>
          <p:nvPr>
            <p:ph type="subTitle" idx="1"/>
          </p:nvPr>
        </p:nvSpPr>
        <p:spPr>
          <a:xfrm>
            <a:off x="5715008" y="4143380"/>
            <a:ext cx="2983925" cy="2426588"/>
          </a:xfrm>
        </p:spPr>
        <p:txBody>
          <a:bodyPr>
            <a:normAutofit/>
          </a:bodyPr>
          <a:lstStyle/>
          <a:p>
            <a:r>
              <a:rPr lang="ru-RU" dirty="0" smtClean="0"/>
              <a:t>В сохрани</a:t>
            </a:r>
            <a:r>
              <a:rPr lang="ru-RU" dirty="0"/>
              <a:t>в</a:t>
            </a:r>
            <a:r>
              <a:rPr lang="ru-RU" dirty="0" smtClean="0"/>
              <a:t>шемся </a:t>
            </a:r>
            <a:r>
              <a:rPr lang="ru-RU" dirty="0"/>
              <a:t>архиве немецкого концлагеря был найден документ подтверждающий </a:t>
            </a:r>
            <a:r>
              <a:rPr lang="ru-RU" dirty="0" smtClean="0"/>
              <a:t> то </a:t>
            </a:r>
            <a:r>
              <a:rPr lang="ru-RU" dirty="0"/>
              <a:t>, что </a:t>
            </a:r>
            <a:r>
              <a:rPr lang="ru-RU" dirty="0" err="1"/>
              <a:t>Камилов</a:t>
            </a:r>
            <a:r>
              <a:rPr lang="ru-RU" dirty="0"/>
              <a:t> Магомед-Расул был пленен в марте 1942г.</a:t>
            </a:r>
          </a:p>
          <a:p>
            <a:endParaRPr lang="ru-RU" dirty="0"/>
          </a:p>
        </p:txBody>
      </p:sp>
      <p:pic>
        <p:nvPicPr>
          <p:cNvPr id="3" name="Рисунок 2" descr="C:\Users\А\Desktop\20141205_100901.jpg"/>
          <p:cNvPicPr/>
          <p:nvPr/>
        </p:nvPicPr>
        <p:blipFill>
          <a:blip r:embed="rId3" cstate="print"/>
          <a:srcRect/>
          <a:stretch>
            <a:fillRect/>
          </a:stretch>
        </p:blipFill>
        <p:spPr bwMode="auto">
          <a:xfrm>
            <a:off x="500034" y="3214686"/>
            <a:ext cx="5072098" cy="3214710"/>
          </a:xfrm>
          <a:prstGeom prst="rect">
            <a:avLst/>
          </a:prstGeom>
          <a:noFill/>
          <a:ln w="9525">
            <a:solidFill>
              <a:schemeClr val="bg2">
                <a:lumMod val="75000"/>
              </a:schemeClr>
            </a:solidFill>
            <a:miter lim="800000"/>
            <a:headEnd/>
            <a:tailEnd/>
          </a:ln>
        </p:spPr>
      </p:pic>
      <p:sp>
        <p:nvSpPr>
          <p:cNvPr id="6" name="Прямоугольник 5"/>
          <p:cNvSpPr/>
          <p:nvPr/>
        </p:nvSpPr>
        <p:spPr>
          <a:xfrm>
            <a:off x="785786" y="1857364"/>
            <a:ext cx="3500462" cy="707886"/>
          </a:xfrm>
          <a:prstGeom prst="rect">
            <a:avLst/>
          </a:prstGeom>
        </p:spPr>
        <p:txBody>
          <a:bodyPr wrap="square">
            <a:spAutoFit/>
          </a:bodyPr>
          <a:lstStyle/>
          <a:p>
            <a:r>
              <a:rPr lang="ru-RU" sz="2000" dirty="0" smtClean="0"/>
              <a:t>Родное с. </a:t>
            </a:r>
            <a:r>
              <a:rPr lang="ru-RU" sz="2000" dirty="0" err="1" smtClean="0"/>
              <a:t>Шангода</a:t>
            </a:r>
            <a:r>
              <a:rPr lang="ru-RU" sz="2000" dirty="0" smtClean="0"/>
              <a:t> </a:t>
            </a:r>
            <a:r>
              <a:rPr lang="ru-RU" sz="2000" dirty="0" err="1" smtClean="0"/>
              <a:t>Камилова</a:t>
            </a:r>
            <a:r>
              <a:rPr lang="ru-RU" sz="2000" dirty="0" smtClean="0"/>
              <a:t> </a:t>
            </a:r>
            <a:r>
              <a:rPr lang="ru-RU" sz="2000" dirty="0" err="1" smtClean="0"/>
              <a:t>Магомед-Расула</a:t>
            </a:r>
            <a:r>
              <a:rPr lang="ru-RU" sz="2000" dirty="0" smtClean="0"/>
              <a:t>. </a:t>
            </a:r>
            <a:endParaRPr lang="ru-RU" sz="2000" dirty="0"/>
          </a:p>
        </p:txBody>
      </p:sp>
    </p:spTree>
    <p:extLst>
      <p:ext uri="{BB962C8B-B14F-4D97-AF65-F5344CB8AC3E}">
        <p14:creationId xmlns:p14="http://schemas.microsoft.com/office/powerpoint/2010/main" xmlns="" val="1340561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r>
              <a:rPr lang="ru-RU" dirty="0" smtClean="0"/>
              <a:t/>
            </a:r>
            <a:br>
              <a:rPr lang="ru-RU" dirty="0" smtClean="0"/>
            </a:br>
            <a:endParaRPr lang="ru-RU" dirty="0"/>
          </a:p>
        </p:txBody>
      </p:sp>
      <p:sp>
        <p:nvSpPr>
          <p:cNvPr id="2" name="Заголовок 1"/>
          <p:cNvSpPr>
            <a:spLocks noGrp="1"/>
          </p:cNvSpPr>
          <p:nvPr>
            <p:ph type="title"/>
          </p:nvPr>
        </p:nvSpPr>
        <p:spPr>
          <a:xfrm>
            <a:off x="785786" y="142852"/>
            <a:ext cx="7772400" cy="914400"/>
          </a:xfrm>
          <a:effectLst>
            <a:softEdge rad="127000"/>
          </a:effectLst>
        </p:spPr>
        <p:style>
          <a:lnRef idx="0">
            <a:scrgbClr r="0" g="0" b="0"/>
          </a:lnRef>
          <a:fillRef idx="1002">
            <a:schemeClr val="lt1"/>
          </a:fillRef>
          <a:effectRef idx="0">
            <a:scrgbClr r="0" g="0" b="0"/>
          </a:effectRef>
          <a:fontRef idx="major"/>
        </p:style>
        <p:txBody>
          <a:bodyPr/>
          <a:lstStyle/>
          <a:p>
            <a:r>
              <a:rPr lang="ru-RU" sz="900" b="1" dirty="0" smtClean="0"/>
              <a:t>                                                                              </a:t>
            </a:r>
            <a:r>
              <a:rPr lang="ru-RU" sz="2400" b="1" dirty="0" smtClean="0">
                <a:solidFill>
                  <a:schemeClr val="tx2">
                    <a:lumMod val="90000"/>
                  </a:schemeClr>
                </a:solidFill>
              </a:rPr>
              <a:t>Рагъ льуг1аралдаса</a:t>
            </a:r>
            <a:r>
              <a:rPr lang="ru-RU" sz="900" dirty="0" smtClean="0"/>
              <a:t/>
            </a:r>
            <a:br>
              <a:rPr lang="ru-RU" sz="900" dirty="0" smtClean="0"/>
            </a:br>
            <a:r>
              <a:rPr lang="ru-RU" sz="1100" dirty="0" smtClean="0"/>
              <a:t>Дол г1асиял </a:t>
            </a:r>
            <a:r>
              <a:rPr lang="ru-RU" sz="1100" dirty="0" err="1" smtClean="0"/>
              <a:t>рагъул</a:t>
            </a:r>
            <a:r>
              <a:rPr lang="ru-RU" sz="1100" dirty="0" smtClean="0"/>
              <a:t> </a:t>
            </a:r>
            <a:r>
              <a:rPr lang="ru-RU" sz="1100" dirty="0" err="1" smtClean="0"/>
              <a:t>кьварарал</a:t>
            </a:r>
            <a:r>
              <a:rPr lang="ru-RU" sz="1100" dirty="0" smtClean="0"/>
              <a:t> </a:t>
            </a:r>
            <a:r>
              <a:rPr lang="ru-RU" sz="1100" dirty="0" err="1" smtClean="0"/>
              <a:t>соназ</a:t>
            </a:r>
            <a:r>
              <a:rPr lang="ru-RU" sz="1100" dirty="0" smtClean="0"/>
              <a:t> </a:t>
            </a:r>
            <a:br>
              <a:rPr lang="ru-RU" sz="1100" dirty="0" smtClean="0"/>
            </a:br>
            <a:r>
              <a:rPr lang="ru-RU" sz="1100" dirty="0" err="1" smtClean="0"/>
              <a:t>Нилъер</a:t>
            </a:r>
            <a:r>
              <a:rPr lang="ru-RU" sz="1100" dirty="0" smtClean="0"/>
              <a:t> ракьалдаги тушман вач1индал                                             </a:t>
            </a:r>
            <a:br>
              <a:rPr lang="ru-RU" sz="1100" dirty="0" smtClean="0"/>
            </a:br>
            <a:r>
              <a:rPr lang="ru-RU" sz="1100" dirty="0" smtClean="0"/>
              <a:t>Ват1аналде </a:t>
            </a:r>
            <a:r>
              <a:rPr lang="ru-RU" sz="1100" dirty="0" err="1" smtClean="0"/>
              <a:t>бугеб</a:t>
            </a:r>
            <a:r>
              <a:rPr lang="ru-RU" sz="1100" dirty="0" smtClean="0"/>
              <a:t> </a:t>
            </a:r>
            <a:r>
              <a:rPr lang="ru-RU" sz="1100" dirty="0" err="1" smtClean="0"/>
              <a:t>къварилъи</a:t>
            </a:r>
            <a:r>
              <a:rPr lang="ru-RU" sz="1100" dirty="0" smtClean="0"/>
              <a:t> </a:t>
            </a:r>
            <a:r>
              <a:rPr lang="ru-RU" sz="1100" dirty="0" err="1" smtClean="0"/>
              <a:t>бихьун</a:t>
            </a:r>
            <a:r>
              <a:rPr lang="ru-RU" sz="1100" dirty="0" smtClean="0"/>
              <a:t/>
            </a:r>
            <a:br>
              <a:rPr lang="ru-RU" sz="1100" dirty="0" smtClean="0"/>
            </a:br>
            <a:r>
              <a:rPr lang="ru-RU" sz="1100" dirty="0" smtClean="0"/>
              <a:t>Х1алае </a:t>
            </a:r>
            <a:r>
              <a:rPr lang="ru-RU" sz="1100" dirty="0" err="1" smtClean="0"/>
              <a:t>къокъана</a:t>
            </a:r>
            <a:r>
              <a:rPr lang="ru-RU" sz="1100" dirty="0" smtClean="0"/>
              <a:t> къвак1арал ц1умал</a:t>
            </a:r>
            <a:br>
              <a:rPr lang="ru-RU" sz="1100" dirty="0" smtClean="0"/>
            </a:br>
            <a:r>
              <a:rPr lang="ru-RU" sz="1100" dirty="0" smtClean="0"/>
              <a:t>Г1агарал </a:t>
            </a:r>
            <a:r>
              <a:rPr lang="ru-RU" sz="1100" dirty="0" err="1" smtClean="0"/>
              <a:t>божараз</a:t>
            </a:r>
            <a:r>
              <a:rPr lang="ru-RU" sz="1100" dirty="0" smtClean="0"/>
              <a:t>, </a:t>
            </a:r>
            <a:r>
              <a:rPr lang="ru-RU" sz="1100" dirty="0" err="1" smtClean="0"/>
              <a:t>росдал</a:t>
            </a:r>
            <a:r>
              <a:rPr lang="ru-RU" sz="1100" dirty="0" smtClean="0"/>
              <a:t> </a:t>
            </a:r>
            <a:r>
              <a:rPr lang="ru-RU" sz="1100" dirty="0" err="1" smtClean="0"/>
              <a:t>агьлоялъ</a:t>
            </a:r>
            <a:r>
              <a:rPr lang="ru-RU" sz="1100" dirty="0" smtClean="0"/>
              <a:t/>
            </a:r>
            <a:br>
              <a:rPr lang="ru-RU" sz="1100" dirty="0" smtClean="0"/>
            </a:br>
            <a:r>
              <a:rPr lang="ru-RU" sz="1100" dirty="0" smtClean="0"/>
              <a:t>16 вас </a:t>
            </a:r>
            <a:r>
              <a:rPr lang="ru-RU" sz="1100" dirty="0" err="1" smtClean="0"/>
              <a:t>нухда</a:t>
            </a:r>
            <a:r>
              <a:rPr lang="ru-RU" sz="1100" dirty="0" smtClean="0"/>
              <a:t> вит1ана.</a:t>
            </a:r>
            <a:br>
              <a:rPr lang="ru-RU" sz="1100" dirty="0" smtClean="0"/>
            </a:br>
            <a:r>
              <a:rPr lang="ru-RU" sz="1100" dirty="0" smtClean="0"/>
              <a:t>Нухт1а т1амулелъул </a:t>
            </a:r>
            <a:r>
              <a:rPr lang="ru-RU" sz="1100" dirty="0" err="1" smtClean="0"/>
              <a:t>къомех</a:t>
            </a:r>
            <a:r>
              <a:rPr lang="ru-RU" sz="1100" dirty="0" smtClean="0"/>
              <a:t> лъик1 </a:t>
            </a:r>
            <a:r>
              <a:rPr lang="ru-RU" sz="1100" dirty="0" err="1" smtClean="0"/>
              <a:t>гьабун</a:t>
            </a:r>
            <a:r>
              <a:rPr lang="ru-RU" sz="1100" dirty="0" smtClean="0"/>
              <a:t/>
            </a:r>
            <a:br>
              <a:rPr lang="ru-RU" sz="1100" dirty="0" smtClean="0"/>
            </a:br>
            <a:r>
              <a:rPr lang="ru-RU" sz="1100" dirty="0" smtClean="0"/>
              <a:t>Жамаг1аталдехун </a:t>
            </a:r>
            <a:r>
              <a:rPr lang="ru-RU" sz="1100" dirty="0" err="1" smtClean="0"/>
              <a:t>гьабин</a:t>
            </a:r>
            <a:r>
              <a:rPr lang="ru-RU" sz="1100" dirty="0" smtClean="0"/>
              <a:t> </a:t>
            </a:r>
            <a:r>
              <a:rPr lang="ru-RU" sz="1100" dirty="0" err="1" smtClean="0"/>
              <a:t>гьедана</a:t>
            </a:r>
            <a:r>
              <a:rPr lang="ru-RU" sz="1100" dirty="0" smtClean="0"/>
              <a:t>:</a:t>
            </a:r>
            <a:br>
              <a:rPr lang="ru-RU" sz="1100" dirty="0" smtClean="0"/>
            </a:br>
            <a:r>
              <a:rPr lang="ru-RU" sz="1100" dirty="0" err="1" smtClean="0"/>
              <a:t>Ниж</a:t>
            </a:r>
            <a:r>
              <a:rPr lang="ru-RU" sz="1100" dirty="0" smtClean="0"/>
              <a:t> </a:t>
            </a:r>
            <a:r>
              <a:rPr lang="ru-RU" sz="1100" dirty="0" err="1" smtClean="0"/>
              <a:t>халиплъиляро</a:t>
            </a:r>
            <a:r>
              <a:rPr lang="ru-RU" sz="1100" dirty="0" smtClean="0"/>
              <a:t> ,</a:t>
            </a:r>
            <a:r>
              <a:rPr lang="ru-RU" sz="1100" dirty="0" err="1" smtClean="0"/>
              <a:t>нахъе</a:t>
            </a:r>
            <a:r>
              <a:rPr lang="ru-RU" sz="1100" dirty="0" smtClean="0"/>
              <a:t> </a:t>
            </a:r>
            <a:r>
              <a:rPr lang="ru-RU" sz="1100" dirty="0" err="1" smtClean="0"/>
              <a:t>къаларо</a:t>
            </a:r>
            <a:r>
              <a:rPr lang="ru-RU" sz="1100" dirty="0" smtClean="0"/>
              <a:t/>
            </a:r>
            <a:br>
              <a:rPr lang="ru-RU" sz="1100" dirty="0" smtClean="0"/>
            </a:br>
            <a:r>
              <a:rPr lang="ru-RU" sz="1100" dirty="0" err="1" smtClean="0"/>
              <a:t>Тушманалдаса</a:t>
            </a:r>
            <a:r>
              <a:rPr lang="ru-RU" sz="1100" dirty="0" smtClean="0"/>
              <a:t> рец1ел </a:t>
            </a:r>
            <a:r>
              <a:rPr lang="ru-RU" sz="1100" dirty="0" err="1" smtClean="0"/>
              <a:t>босизе</a:t>
            </a:r>
            <a:r>
              <a:rPr lang="ru-RU" sz="1100" dirty="0" smtClean="0"/>
              <a:t> </a:t>
            </a:r>
            <a:r>
              <a:rPr lang="ru-RU" sz="1100" dirty="0" err="1" smtClean="0"/>
              <a:t>буго</a:t>
            </a:r>
            <a:r>
              <a:rPr lang="ru-RU" sz="1100" dirty="0" smtClean="0"/>
              <a:t>.</a:t>
            </a:r>
            <a:br>
              <a:rPr lang="ru-RU" sz="1100" dirty="0" smtClean="0"/>
            </a:br>
            <a:r>
              <a:rPr lang="ru-RU" sz="1100" dirty="0" smtClean="0"/>
              <a:t>Г1акъуба </a:t>
            </a:r>
            <a:r>
              <a:rPr lang="ru-RU" sz="1100" dirty="0" err="1" smtClean="0"/>
              <a:t>кьуниги</a:t>
            </a:r>
            <a:r>
              <a:rPr lang="ru-RU" sz="1100" dirty="0" smtClean="0"/>
              <a:t> , </a:t>
            </a:r>
            <a:r>
              <a:rPr lang="ru-RU" sz="1100" dirty="0" err="1" smtClean="0"/>
              <a:t>къварилъи</a:t>
            </a:r>
            <a:r>
              <a:rPr lang="ru-RU" sz="1100" dirty="0" smtClean="0"/>
              <a:t> х1ехьон.</a:t>
            </a:r>
            <a:br>
              <a:rPr lang="ru-RU" sz="1100" dirty="0" smtClean="0"/>
            </a:br>
            <a:r>
              <a:rPr lang="ru-RU" sz="1100" dirty="0" err="1" smtClean="0"/>
              <a:t>Росдал</a:t>
            </a:r>
            <a:r>
              <a:rPr lang="ru-RU" sz="1100" dirty="0" smtClean="0"/>
              <a:t> ц1ар </a:t>
            </a:r>
            <a:r>
              <a:rPr lang="ru-RU" sz="1100" dirty="0" err="1" smtClean="0"/>
              <a:t>нилъеца</a:t>
            </a:r>
            <a:r>
              <a:rPr lang="ru-RU" sz="1100" dirty="0" smtClean="0"/>
              <a:t> ,рек1елъ  ц1унила                                   </a:t>
            </a:r>
            <a:br>
              <a:rPr lang="ru-RU" sz="1100" dirty="0" smtClean="0"/>
            </a:br>
            <a:r>
              <a:rPr lang="ru-RU" sz="1100" dirty="0" err="1" smtClean="0"/>
              <a:t>Гьел</a:t>
            </a:r>
            <a:r>
              <a:rPr lang="ru-RU" sz="1100" dirty="0" smtClean="0"/>
              <a:t> </a:t>
            </a:r>
            <a:r>
              <a:rPr lang="ru-RU" sz="1100" dirty="0" err="1" smtClean="0"/>
              <a:t>гьазе</a:t>
            </a:r>
            <a:r>
              <a:rPr lang="ru-RU" sz="1100" dirty="0" smtClean="0"/>
              <a:t> </a:t>
            </a:r>
            <a:r>
              <a:rPr lang="ru-RU" sz="1100" dirty="0" err="1" smtClean="0"/>
              <a:t>бокьани</a:t>
            </a:r>
            <a:r>
              <a:rPr lang="ru-RU" sz="1100" dirty="0" smtClean="0"/>
              <a:t> , </a:t>
            </a:r>
            <a:r>
              <a:rPr lang="ru-RU" sz="1100" dirty="0" err="1" smtClean="0"/>
              <a:t>гьанже</a:t>
            </a:r>
            <a:r>
              <a:rPr lang="ru-RU" sz="1100" dirty="0" smtClean="0"/>
              <a:t> г1ин </a:t>
            </a:r>
            <a:r>
              <a:rPr lang="ru-RU" sz="1100" dirty="0" err="1" smtClean="0"/>
              <a:t>таме</a:t>
            </a:r>
            <a:r>
              <a:rPr lang="ru-RU" sz="1100" dirty="0" smtClean="0"/>
              <a:t>                                                           </a:t>
            </a:r>
            <a:br>
              <a:rPr lang="ru-RU" sz="1100" dirty="0" smtClean="0"/>
            </a:br>
            <a:r>
              <a:rPr lang="ru-RU" sz="1100" dirty="0" err="1" smtClean="0"/>
              <a:t>Идрисил</a:t>
            </a:r>
            <a:r>
              <a:rPr lang="ru-RU" sz="1100" dirty="0" smtClean="0"/>
              <a:t> Х1ажияв, Г1умарил Мух1ама                                      </a:t>
            </a:r>
            <a:br>
              <a:rPr lang="ru-RU" sz="1100" dirty="0" smtClean="0"/>
            </a:br>
            <a:r>
              <a:rPr lang="ru-RU" sz="1100" dirty="0" smtClean="0"/>
              <a:t>Г1умарил Г1алибег , Шуг1айбил Г1али</a:t>
            </a:r>
            <a:br>
              <a:rPr lang="ru-RU" sz="1100" dirty="0" smtClean="0"/>
            </a:br>
            <a:r>
              <a:rPr lang="ru-RU" sz="1100" dirty="0" err="1" smtClean="0"/>
              <a:t>Жалатов</a:t>
            </a:r>
            <a:r>
              <a:rPr lang="ru-RU" sz="1100" dirty="0" smtClean="0"/>
              <a:t> Патах1, Рамазан </a:t>
            </a:r>
            <a:r>
              <a:rPr lang="ru-RU" sz="1100" dirty="0" err="1" smtClean="0"/>
              <a:t>Мусал</a:t>
            </a:r>
            <a:r>
              <a:rPr lang="ru-RU" sz="1100" dirty="0" smtClean="0"/>
              <a:t/>
            </a:r>
            <a:br>
              <a:rPr lang="ru-RU" sz="1100" dirty="0" smtClean="0"/>
            </a:br>
            <a:r>
              <a:rPr lang="ru-RU" sz="1100" dirty="0" smtClean="0"/>
              <a:t>Г1алил Г1иса, Мух1амад Расул.</a:t>
            </a:r>
            <a:br>
              <a:rPr lang="ru-RU" sz="1100" dirty="0" smtClean="0"/>
            </a:br>
            <a:r>
              <a:rPr lang="ru-RU" sz="1100" dirty="0" smtClean="0"/>
              <a:t>Абдурах1ман Г1умарил , Г1алил Му1ама</a:t>
            </a:r>
            <a:br>
              <a:rPr lang="ru-RU" sz="1100" dirty="0" smtClean="0"/>
            </a:br>
            <a:r>
              <a:rPr lang="ru-RU" sz="1100" dirty="0" smtClean="0"/>
              <a:t>Х1анзал </a:t>
            </a:r>
            <a:r>
              <a:rPr lang="ru-RU" sz="1100" dirty="0" err="1" smtClean="0"/>
              <a:t>къубач</a:t>
            </a:r>
            <a:r>
              <a:rPr lang="ru-RU" sz="1100" dirty="0" smtClean="0"/>
              <a:t> 4 вас вук1ана </a:t>
            </a:r>
            <a:r>
              <a:rPr lang="ru-RU" sz="1100" dirty="0" err="1" smtClean="0"/>
              <a:t>саламилязул</a:t>
            </a:r>
            <a:r>
              <a:rPr lang="ru-RU" sz="1100" dirty="0" smtClean="0"/>
              <a:t>:</a:t>
            </a:r>
            <a:br>
              <a:rPr lang="ru-RU" sz="1100" dirty="0" smtClean="0"/>
            </a:br>
            <a:r>
              <a:rPr lang="ru-RU" sz="1100" dirty="0" smtClean="0"/>
              <a:t>Г1абдул, Г1али ,Х1амзат, Мух1ама</a:t>
            </a:r>
            <a:br>
              <a:rPr lang="ru-RU" sz="1100" dirty="0" smtClean="0"/>
            </a:br>
            <a:r>
              <a:rPr lang="ru-RU" sz="1100" dirty="0" err="1" smtClean="0"/>
              <a:t>Эбел</a:t>
            </a:r>
            <a:r>
              <a:rPr lang="ru-RU" sz="1100" dirty="0" smtClean="0"/>
              <a:t> – </a:t>
            </a:r>
            <a:r>
              <a:rPr lang="ru-RU" sz="1100" dirty="0" err="1" smtClean="0"/>
              <a:t>эменгун</a:t>
            </a:r>
            <a:r>
              <a:rPr lang="ru-RU" sz="1100" dirty="0" smtClean="0"/>
              <a:t> хут1арал вассал </a:t>
            </a:r>
            <a:br>
              <a:rPr lang="ru-RU" sz="1100" dirty="0" smtClean="0"/>
            </a:br>
            <a:r>
              <a:rPr lang="ru-RU" sz="1100" dirty="0" err="1" smtClean="0"/>
              <a:t>Росдал</a:t>
            </a:r>
            <a:r>
              <a:rPr lang="ru-RU" sz="1100" dirty="0" smtClean="0"/>
              <a:t> Г1адамазе хабар к1алалъе</a:t>
            </a:r>
            <a:br>
              <a:rPr lang="ru-RU" sz="1100" dirty="0" smtClean="0"/>
            </a:br>
            <a:r>
              <a:rPr lang="ru-RU" sz="1100" dirty="0" smtClean="0"/>
              <a:t>Школа  </a:t>
            </a:r>
            <a:r>
              <a:rPr lang="ru-RU" sz="1100" dirty="0" err="1" smtClean="0"/>
              <a:t>лъималазе</a:t>
            </a:r>
            <a:r>
              <a:rPr lang="ru-RU" sz="1100" dirty="0" smtClean="0"/>
              <a:t> </a:t>
            </a:r>
            <a:r>
              <a:rPr lang="ru-RU" sz="1100" dirty="0" err="1" smtClean="0"/>
              <a:t>мисал</a:t>
            </a:r>
            <a:r>
              <a:rPr lang="ru-RU" sz="1100" dirty="0" smtClean="0"/>
              <a:t> </a:t>
            </a:r>
            <a:r>
              <a:rPr lang="ru-RU" sz="1100" dirty="0" err="1" smtClean="0"/>
              <a:t>босизе</a:t>
            </a:r>
            <a:r>
              <a:rPr lang="ru-RU" sz="1100" dirty="0" smtClean="0"/>
              <a:t/>
            </a:r>
            <a:br>
              <a:rPr lang="ru-RU" sz="1100" dirty="0" smtClean="0"/>
            </a:br>
            <a:r>
              <a:rPr lang="ru-RU" sz="1100" dirty="0" smtClean="0"/>
              <a:t>Ветеран </a:t>
            </a:r>
            <a:r>
              <a:rPr lang="ru-RU" sz="1100" dirty="0" err="1" smtClean="0"/>
              <a:t>вугилян</a:t>
            </a:r>
            <a:r>
              <a:rPr lang="ru-RU" sz="1100" dirty="0" smtClean="0"/>
              <a:t> данч1вай </a:t>
            </a:r>
            <a:r>
              <a:rPr lang="ru-RU" sz="1100" dirty="0" err="1" smtClean="0"/>
              <a:t>гьабизе</a:t>
            </a:r>
            <a:r>
              <a:rPr lang="ru-RU" sz="1100" dirty="0" smtClean="0"/>
              <a:t/>
            </a:r>
            <a:br>
              <a:rPr lang="ru-RU" sz="1100" dirty="0" smtClean="0"/>
            </a:br>
            <a:r>
              <a:rPr lang="ru-RU" sz="1100" dirty="0" err="1" smtClean="0"/>
              <a:t>Цониги</a:t>
            </a:r>
            <a:r>
              <a:rPr lang="ru-RU" sz="1100" dirty="0" smtClean="0"/>
              <a:t> вусич1о </a:t>
            </a:r>
            <a:r>
              <a:rPr lang="ru-RU" sz="1100" dirty="0" err="1" smtClean="0"/>
              <a:t>шенгъедерил</a:t>
            </a:r>
            <a:r>
              <a:rPr lang="ru-RU" sz="1100" dirty="0" smtClean="0"/>
              <a:t> вас</a:t>
            </a:r>
            <a:br>
              <a:rPr lang="ru-RU" sz="1100" dirty="0" smtClean="0"/>
            </a:br>
            <a:r>
              <a:rPr lang="ru-RU" sz="1100" dirty="0" err="1" smtClean="0"/>
              <a:t>Авлахъалда</a:t>
            </a:r>
            <a:r>
              <a:rPr lang="ru-RU" sz="1100" dirty="0" smtClean="0"/>
              <a:t> бук1араб 14 гъот1ода т1ад</a:t>
            </a:r>
            <a:br>
              <a:rPr lang="ru-RU" sz="1100" dirty="0" smtClean="0"/>
            </a:br>
            <a:r>
              <a:rPr lang="ru-RU" sz="1100" dirty="0" smtClean="0"/>
              <a:t>Т1амах баккич1о г1аркьел к1анц1ич1о</a:t>
            </a:r>
            <a:br>
              <a:rPr lang="ru-RU" sz="1100" dirty="0" smtClean="0"/>
            </a:br>
            <a:r>
              <a:rPr lang="ru-RU" sz="1100" dirty="0" err="1" smtClean="0"/>
              <a:t>Ракьалде</a:t>
            </a:r>
            <a:r>
              <a:rPr lang="ru-RU" sz="1100" dirty="0" smtClean="0"/>
              <a:t> </a:t>
            </a:r>
            <a:r>
              <a:rPr lang="ru-RU" sz="1100" dirty="0" err="1" smtClean="0"/>
              <a:t>щвеялъе</a:t>
            </a:r>
            <a:r>
              <a:rPr lang="ru-RU" sz="1100" dirty="0" smtClean="0"/>
              <a:t> г1агарлъиялъе ганч1ида</a:t>
            </a:r>
            <a:br>
              <a:rPr lang="ru-RU" sz="1100" dirty="0" smtClean="0"/>
            </a:br>
            <a:r>
              <a:rPr lang="ru-RU" sz="1100" dirty="0" smtClean="0"/>
              <a:t>Рик1к1арал х1арпал хут1ана</a:t>
            </a:r>
            <a:br>
              <a:rPr lang="ru-RU" sz="1100" dirty="0" smtClean="0"/>
            </a:br>
            <a:r>
              <a:rPr lang="ru-RU" sz="1100" dirty="0" err="1" smtClean="0"/>
              <a:t>Васазул</a:t>
            </a:r>
            <a:r>
              <a:rPr lang="ru-RU" sz="1100" dirty="0" smtClean="0"/>
              <a:t> рук1ана </a:t>
            </a:r>
            <a:r>
              <a:rPr lang="ru-RU" sz="1100" dirty="0" err="1" smtClean="0"/>
              <a:t>заман</a:t>
            </a:r>
            <a:r>
              <a:rPr lang="ru-RU" sz="1100" dirty="0" smtClean="0"/>
              <a:t> </a:t>
            </a:r>
            <a:r>
              <a:rPr lang="ru-RU" sz="1100" dirty="0" err="1" smtClean="0"/>
              <a:t>щвеялде</a:t>
            </a:r>
            <a:r>
              <a:rPr lang="ru-RU" sz="1100" dirty="0" smtClean="0"/>
              <a:t>                                  </a:t>
            </a:r>
            <a:r>
              <a:rPr lang="ru-RU" sz="1400" dirty="0" smtClean="0">
                <a:solidFill>
                  <a:srgbClr val="00B0F0"/>
                </a:solidFill>
              </a:rPr>
              <a:t>Джамиля с автором стиха Магомедовой М.М</a:t>
            </a:r>
            <a:r>
              <a:rPr lang="ru-RU" sz="800" dirty="0" smtClean="0"/>
              <a:t/>
            </a:r>
            <a:br>
              <a:rPr lang="ru-RU" sz="800" dirty="0" smtClean="0"/>
            </a:br>
            <a:r>
              <a:rPr lang="ru-RU" sz="1100" dirty="0" err="1" smtClean="0"/>
              <a:t>Херлъарал</a:t>
            </a:r>
            <a:r>
              <a:rPr lang="ru-RU" sz="1100" dirty="0" smtClean="0"/>
              <a:t> </a:t>
            </a:r>
            <a:r>
              <a:rPr lang="ru-RU" sz="1100" dirty="0" err="1" smtClean="0"/>
              <a:t>улбул</a:t>
            </a:r>
            <a:r>
              <a:rPr lang="ru-RU" sz="1100" dirty="0" smtClean="0"/>
              <a:t> т1улалъул </a:t>
            </a:r>
            <a:r>
              <a:rPr lang="ru-RU" sz="1100" dirty="0" err="1" smtClean="0"/>
              <a:t>яцал</a:t>
            </a:r>
            <a:r>
              <a:rPr lang="ru-RU" sz="1100" dirty="0" smtClean="0"/>
              <a:t/>
            </a:r>
            <a:br>
              <a:rPr lang="ru-RU" sz="1100" dirty="0" smtClean="0"/>
            </a:br>
            <a:r>
              <a:rPr lang="ru-RU" sz="1100" dirty="0" err="1" smtClean="0"/>
              <a:t>Улбулги</a:t>
            </a:r>
            <a:r>
              <a:rPr lang="ru-RU" sz="1100" dirty="0" smtClean="0"/>
              <a:t> рук1ана къвек1ал ц1умазул</a:t>
            </a:r>
            <a:br>
              <a:rPr lang="ru-RU" sz="1100" dirty="0" smtClean="0"/>
            </a:br>
            <a:r>
              <a:rPr lang="ru-RU" sz="1100" dirty="0" err="1" smtClean="0"/>
              <a:t>Цоцада</a:t>
            </a:r>
            <a:r>
              <a:rPr lang="ru-RU" sz="1100" dirty="0" smtClean="0"/>
              <a:t> </a:t>
            </a:r>
            <a:r>
              <a:rPr lang="ru-RU" sz="1100" dirty="0" err="1" smtClean="0"/>
              <a:t>релъарал</a:t>
            </a:r>
            <a:r>
              <a:rPr lang="ru-RU" sz="1100" dirty="0" smtClean="0"/>
              <a:t> </a:t>
            </a:r>
            <a:r>
              <a:rPr lang="ru-RU" sz="1100" dirty="0" err="1" smtClean="0"/>
              <a:t>цого</a:t>
            </a:r>
            <a:r>
              <a:rPr lang="ru-RU" sz="1100" dirty="0" smtClean="0"/>
              <a:t> </a:t>
            </a:r>
            <a:r>
              <a:rPr lang="ru-RU" sz="1100" dirty="0" err="1" smtClean="0"/>
              <a:t>типалъул</a:t>
            </a:r>
            <a:r>
              <a:rPr lang="ru-RU" sz="1100" dirty="0" smtClean="0"/>
              <a:t>;</a:t>
            </a:r>
            <a:br>
              <a:rPr lang="ru-RU" sz="1100" dirty="0" smtClean="0"/>
            </a:br>
            <a:r>
              <a:rPr lang="ru-RU" sz="1100" dirty="0" smtClean="0"/>
              <a:t>Салих1ат </a:t>
            </a:r>
            <a:r>
              <a:rPr lang="ru-RU" sz="1100" dirty="0" err="1" smtClean="0"/>
              <a:t>ва</a:t>
            </a:r>
            <a:r>
              <a:rPr lang="ru-RU" sz="1100" dirty="0" smtClean="0"/>
              <a:t> </a:t>
            </a:r>
            <a:r>
              <a:rPr lang="ru-RU" sz="1100" dirty="0" err="1" smtClean="0"/>
              <a:t>Заза</a:t>
            </a:r>
            <a:r>
              <a:rPr lang="ru-RU" sz="1100" dirty="0" smtClean="0"/>
              <a:t>, </a:t>
            </a:r>
            <a:r>
              <a:rPr lang="ru-RU" sz="1100" dirty="0" err="1" smtClean="0"/>
              <a:t>Загьит</a:t>
            </a:r>
            <a:r>
              <a:rPr lang="ru-RU" sz="1100" dirty="0" smtClean="0"/>
              <a:t>,  Саг1идат…</a:t>
            </a:r>
            <a:r>
              <a:rPr lang="ru-RU" sz="900" dirty="0" smtClean="0"/>
              <a:t>                                                                  </a:t>
            </a:r>
            <a:r>
              <a:rPr lang="ru-RU" sz="3200" dirty="0" smtClean="0"/>
              <a:t/>
            </a:r>
            <a:br>
              <a:rPr lang="ru-RU" sz="3200" dirty="0" smtClean="0"/>
            </a:br>
            <a:endParaRPr lang="ru-RU" sz="3200" dirty="0"/>
          </a:p>
        </p:txBody>
      </p:sp>
      <p:pic>
        <p:nvPicPr>
          <p:cNvPr id="5" name="Рисунок 4" descr="C:\Users\А\Desktop\20141208_101343.jpg"/>
          <p:cNvPicPr/>
          <p:nvPr/>
        </p:nvPicPr>
        <p:blipFill rotWithShape="1">
          <a:blip r:embed="rId2" cstate="print"/>
          <a:srcRect l="1854" t="2143" r="1608"/>
          <a:stretch/>
        </p:blipFill>
        <p:spPr bwMode="auto">
          <a:xfrm>
            <a:off x="3563888" y="1556792"/>
            <a:ext cx="5112568" cy="3378476"/>
          </a:xfrm>
          <a:prstGeom prst="rect">
            <a:avLst/>
          </a:prstGeom>
          <a:ln w="28575">
            <a:noFill/>
          </a:ln>
          <a:effectLst>
            <a:innerShdw blurRad="63500" dist="50800" dir="13500000">
              <a:prstClr val="black">
                <a:alpha val="50000"/>
              </a:prstClr>
            </a:innerShdw>
            <a:reflection blurRad="6350" stA="50000" endA="300" endPos="38500" dist="508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539552" y="188640"/>
            <a:ext cx="8229600" cy="899697"/>
          </a:xfrm>
          <a:effectLst>
            <a:softEdge rad="127000"/>
          </a:effectLst>
        </p:spPr>
        <p:style>
          <a:lnRef idx="0">
            <a:scrgbClr r="0" g="0" b="0"/>
          </a:lnRef>
          <a:fillRef idx="1002">
            <a:schemeClr val="lt1"/>
          </a:fillRef>
          <a:effectRef idx="0">
            <a:scrgbClr r="0" g="0" b="0"/>
          </a:effectRef>
          <a:fontRef idx="major"/>
        </p:style>
        <p:txBody>
          <a:bodyPr/>
          <a:lstStyle/>
          <a:p>
            <a:r>
              <a:rPr lang="ru-RU" dirty="0" smtClean="0"/>
              <a:t>Мои земляки в тылу</a:t>
            </a:r>
            <a:endParaRPr lang="ru-RU" dirty="0"/>
          </a:p>
        </p:txBody>
      </p:sp>
      <p:sp>
        <p:nvSpPr>
          <p:cNvPr id="13" name="Текст 12"/>
          <p:cNvSpPr>
            <a:spLocks noGrp="1"/>
          </p:cNvSpPr>
          <p:nvPr>
            <p:ph type="body" idx="2"/>
          </p:nvPr>
        </p:nvSpPr>
        <p:spPr>
          <a:xfrm>
            <a:off x="2339752" y="1620346"/>
            <a:ext cx="2802632" cy="2024678"/>
          </a:xfrm>
        </p:spPr>
        <p:txBody>
          <a:bodyPr>
            <a:normAutofit fontScale="92500" lnSpcReduction="10000"/>
          </a:bodyPr>
          <a:lstStyle/>
          <a:p>
            <a:r>
              <a:rPr lang="ru-RU" b="1" dirty="0"/>
              <a:t>За активное участие в Великой Отечественной войне и за трудовой героизм послевоенных лет Омар Гайдаров награжден многочисленными орденами и медалями.</a:t>
            </a:r>
          </a:p>
        </p:txBody>
      </p:sp>
      <p:pic>
        <p:nvPicPr>
          <p:cNvPr id="1028"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611560" y="1492819"/>
            <a:ext cx="1652159" cy="24751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0892" y="3929066"/>
            <a:ext cx="1852613" cy="2592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Прямоугольник 14"/>
          <p:cNvSpPr/>
          <p:nvPr/>
        </p:nvSpPr>
        <p:spPr>
          <a:xfrm>
            <a:off x="467544" y="4149080"/>
            <a:ext cx="2880320" cy="2308324"/>
          </a:xfrm>
          <a:prstGeom prst="rect">
            <a:avLst/>
          </a:prstGeom>
        </p:spPr>
        <p:txBody>
          <a:bodyPr wrap="square">
            <a:spAutoFit/>
          </a:bodyPr>
          <a:lstStyle/>
          <a:p>
            <a:r>
              <a:rPr lang="ru-RU" sz="1600" b="1" dirty="0"/>
              <a:t> «За доблестный и самоотверженный труд в период Великой Отечественной войны» указом Президиума Верховного совета СССР </a:t>
            </a:r>
            <a:endParaRPr lang="en-US" sz="1600" b="1" dirty="0" smtClean="0"/>
          </a:p>
          <a:p>
            <a:r>
              <a:rPr lang="ru-RU" sz="1600" b="1" dirty="0" smtClean="0"/>
              <a:t>от </a:t>
            </a:r>
            <a:r>
              <a:rPr lang="ru-RU" sz="1600" b="1" dirty="0"/>
              <a:t>6 июня 1947года была награждена, </a:t>
            </a:r>
            <a:r>
              <a:rPr lang="ru-RU" sz="1600" b="1" dirty="0" err="1"/>
              <a:t>Патахова</a:t>
            </a:r>
            <a:r>
              <a:rPr lang="ru-RU" sz="1600" b="1" dirty="0"/>
              <a:t> Патимат</a:t>
            </a:r>
          </a:p>
        </p:txBody>
      </p:sp>
      <p:pic>
        <p:nvPicPr>
          <p:cNvPr id="1026" name="Picture 2" descr="C:\Documents and Settings\Admin\Рабочий стол\Медали\Медали\20141220_100412.jpg"/>
          <p:cNvPicPr>
            <a:picLocks noChangeAspect="1" noChangeArrowheads="1"/>
          </p:cNvPicPr>
          <p:nvPr/>
        </p:nvPicPr>
        <p:blipFill>
          <a:blip r:embed="rId4" cstate="print"/>
          <a:srcRect l="2041" t="9922" r="2041"/>
          <a:stretch>
            <a:fillRect/>
          </a:stretch>
        </p:blipFill>
        <p:spPr bwMode="auto">
          <a:xfrm>
            <a:off x="3000364" y="4143380"/>
            <a:ext cx="3850696" cy="2302876"/>
          </a:xfrm>
          <a:prstGeom prst="rect">
            <a:avLst/>
          </a:prstGeom>
          <a:noFill/>
        </p:spPr>
      </p:pic>
      <p:pic>
        <p:nvPicPr>
          <p:cNvPr id="1027" name="Picture 3" descr="C:\Documents and Settings\Admin\Рабочий стол\Медали\Медали\20141220_094958.jpg"/>
          <p:cNvPicPr>
            <a:picLocks noChangeAspect="1" noChangeArrowheads="1"/>
          </p:cNvPicPr>
          <p:nvPr/>
        </p:nvPicPr>
        <p:blipFill>
          <a:blip r:embed="rId5" cstate="print"/>
          <a:srcRect l="1984" r="6734"/>
          <a:stretch>
            <a:fillRect/>
          </a:stretch>
        </p:blipFill>
        <p:spPr bwMode="auto">
          <a:xfrm>
            <a:off x="5000628" y="1142984"/>
            <a:ext cx="3938248" cy="2588628"/>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539552" y="188640"/>
            <a:ext cx="8229600" cy="899697"/>
          </a:xfrm>
          <a:effectLst>
            <a:softEdge rad="127000"/>
          </a:effectLst>
        </p:spPr>
        <p:style>
          <a:lnRef idx="0">
            <a:scrgbClr r="0" g="0" b="0"/>
          </a:lnRef>
          <a:fillRef idx="1002">
            <a:schemeClr val="lt1"/>
          </a:fillRef>
          <a:effectRef idx="0">
            <a:scrgbClr r="0" g="0" b="0"/>
          </a:effectRef>
          <a:fontRef idx="major"/>
        </p:style>
        <p:txBody>
          <a:bodyPr/>
          <a:lstStyle/>
          <a:p>
            <a:r>
              <a:rPr lang="ru-RU" dirty="0" smtClean="0"/>
              <a:t>Мои земляки в тылу</a:t>
            </a:r>
            <a:endParaRPr lang="ru-RU" dirty="0"/>
          </a:p>
        </p:txBody>
      </p:sp>
      <p:pic>
        <p:nvPicPr>
          <p:cNvPr id="1031" name="Picture 7"/>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4211960" y="1120397"/>
            <a:ext cx="1968500" cy="2627312"/>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702303"/>
            <a:ext cx="3888432" cy="2699621"/>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Прямоугольник 14"/>
          <p:cNvSpPr/>
          <p:nvPr/>
        </p:nvSpPr>
        <p:spPr>
          <a:xfrm>
            <a:off x="622756" y="1412776"/>
            <a:ext cx="2880320" cy="2308324"/>
          </a:xfrm>
          <a:prstGeom prst="rect">
            <a:avLst/>
          </a:prstGeom>
        </p:spPr>
        <p:txBody>
          <a:bodyPr wrap="square">
            <a:spAutoFit/>
          </a:bodyPr>
          <a:lstStyle/>
          <a:p>
            <a:r>
              <a:rPr lang="ru-RU" sz="1600" b="1" dirty="0"/>
              <a:t> «За доблестный и самоотверженный труд в период Великой Отечественной войны» указом Президиума Верховного совета СССР от 6 июня 1947года была награждена, </a:t>
            </a:r>
            <a:r>
              <a:rPr lang="ru-RU" sz="1600" b="1" dirty="0" err="1"/>
              <a:t>Патахова</a:t>
            </a:r>
            <a:r>
              <a:rPr lang="ru-RU" sz="1600" b="1" dirty="0"/>
              <a:t> </a:t>
            </a:r>
            <a:r>
              <a:rPr lang="ru-RU" sz="1600" b="1" dirty="0" err="1"/>
              <a:t>Патимат</a:t>
            </a:r>
            <a:endParaRPr lang="ru-RU" sz="1600" b="1" dirty="0"/>
          </a:p>
        </p:txBody>
      </p:sp>
      <p:sp>
        <p:nvSpPr>
          <p:cNvPr id="16" name="Прямоугольник 15"/>
          <p:cNvSpPr/>
          <p:nvPr/>
        </p:nvSpPr>
        <p:spPr>
          <a:xfrm>
            <a:off x="6372200" y="1378674"/>
            <a:ext cx="2376264" cy="4247317"/>
          </a:xfrm>
          <a:prstGeom prst="rect">
            <a:avLst/>
          </a:prstGeom>
        </p:spPr>
        <p:txBody>
          <a:bodyPr wrap="square">
            <a:spAutoFit/>
          </a:bodyPr>
          <a:lstStyle/>
          <a:p>
            <a:r>
              <a:rPr lang="ru-RU" dirty="0"/>
              <a:t>«За оборону Кавказа» </a:t>
            </a:r>
            <a:r>
              <a:rPr lang="ru-RU" dirty="0" smtClean="0"/>
              <a:t> </a:t>
            </a:r>
            <a:r>
              <a:rPr lang="ru-RU" dirty="0" err="1"/>
              <a:t>Дарбишева</a:t>
            </a:r>
            <a:r>
              <a:rPr lang="ru-RU" dirty="0"/>
              <a:t> </a:t>
            </a:r>
            <a:r>
              <a:rPr lang="ru-RU" dirty="0" err="1"/>
              <a:t>Чакар</a:t>
            </a:r>
            <a:r>
              <a:rPr lang="ru-RU" dirty="0"/>
              <a:t> на праздничном митинге в Гудермесе в честь разгрома фашистских армий на Северном Кавказе получила благодарность, титул стахановки и самый дорогой для неё подарок платье и фуфайку из рук </a:t>
            </a:r>
            <a:r>
              <a:rPr lang="ru-RU" dirty="0" err="1"/>
              <a:t>Абдурахмана</a:t>
            </a:r>
            <a:r>
              <a:rPr lang="ru-RU" dirty="0"/>
              <a:t> </a:t>
            </a:r>
            <a:r>
              <a:rPr lang="ru-RU" dirty="0" err="1"/>
              <a:t>Даниялова</a:t>
            </a:r>
            <a:r>
              <a:rPr lang="ru-RU" dirty="0"/>
              <a:t>.</a:t>
            </a:r>
          </a:p>
        </p:txBody>
      </p:sp>
    </p:spTree>
    <p:extLst>
      <p:ext uri="{BB962C8B-B14F-4D97-AF65-F5344CB8AC3E}">
        <p14:creationId xmlns:p14="http://schemas.microsoft.com/office/powerpoint/2010/main" xmlns="" val="371266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48680"/>
            <a:ext cx="8229600" cy="886420"/>
          </a:xfrm>
          <a:effectLst>
            <a:softEdge rad="127000"/>
          </a:effectLst>
        </p:spPr>
        <p:style>
          <a:lnRef idx="0">
            <a:scrgbClr r="0" g="0" b="0"/>
          </a:lnRef>
          <a:fillRef idx="1002">
            <a:schemeClr val="lt1"/>
          </a:fillRef>
          <a:effectRef idx="0">
            <a:scrgbClr r="0" g="0" b="0"/>
          </a:effectRef>
          <a:fontRef idx="major"/>
        </p:style>
        <p:txBody>
          <a:bodyPr/>
          <a:lstStyle/>
          <a:p>
            <a:r>
              <a:rPr lang="ru-RU" dirty="0"/>
              <a:t>«И тыл, и фронт одной заботой».</a:t>
            </a:r>
            <a:br>
              <a:rPr lang="ru-RU" dirty="0"/>
            </a:br>
            <a:endParaRPr lang="ru-RU" dirty="0"/>
          </a:p>
        </p:txBody>
      </p:sp>
      <p:sp>
        <p:nvSpPr>
          <p:cNvPr id="3" name="Текст 2"/>
          <p:cNvSpPr>
            <a:spLocks noGrp="1"/>
          </p:cNvSpPr>
          <p:nvPr>
            <p:ph type="body" idx="2"/>
          </p:nvPr>
        </p:nvSpPr>
        <p:spPr>
          <a:xfrm>
            <a:off x="685800" y="1435100"/>
            <a:ext cx="7774632" cy="4572000"/>
          </a:xfrm>
        </p:spPr>
        <p:txBody>
          <a:bodyPr>
            <a:normAutofit/>
          </a:bodyPr>
          <a:lstStyle/>
          <a:p>
            <a:pPr marL="340614" indent="-285750">
              <a:buFont typeface="Wingdings" panose="05000000000000000000" pitchFamily="2" charset="2"/>
              <a:buChar char="q"/>
            </a:pPr>
            <a:r>
              <a:rPr lang="ru-RU" sz="2000" dirty="0" smtClean="0"/>
              <a:t>Наши </a:t>
            </a:r>
            <a:r>
              <a:rPr lang="ru-RU" sz="2000" dirty="0"/>
              <a:t>земляки являются героями фронта и тружениками тыла. Их жизнь во время войны была непростой, но они все смогли выстоять вопреки всему. </a:t>
            </a:r>
          </a:p>
          <a:p>
            <a:pPr marL="340614" indent="-285750">
              <a:buFont typeface="Wingdings" panose="05000000000000000000" pitchFamily="2" charset="2"/>
              <a:buChar char="q"/>
            </a:pPr>
            <a:r>
              <a:rPr lang="ru-RU" sz="2000" dirty="0" smtClean="0"/>
              <a:t>Без </a:t>
            </a:r>
            <a:r>
              <a:rPr lang="ru-RU" sz="2000" dirty="0"/>
              <a:t>того массового героизма советского народа, без единства народа и армии не было бы Великой Победы и общий настрой на победу оказался очень важным психологическим фактором в жизни фронта и тыла.</a:t>
            </a:r>
          </a:p>
          <a:p>
            <a:pPr marL="340614" indent="-285750">
              <a:buFont typeface="Wingdings" panose="05000000000000000000" pitchFamily="2" charset="2"/>
              <a:buChar char="q"/>
            </a:pPr>
            <a:r>
              <a:rPr lang="ru-RU" sz="2000" dirty="0" smtClean="0"/>
              <a:t>Наши </a:t>
            </a:r>
            <a:r>
              <a:rPr lang="ru-RU" sz="2000" dirty="0"/>
              <a:t>школьники прекрасно осознают все ужасы той Великой войны и не хотят, чтобы она повторилась.</a:t>
            </a:r>
          </a:p>
          <a:p>
            <a:pPr marL="340614" indent="-285750">
              <a:buFont typeface="Wingdings" panose="05000000000000000000" pitchFamily="2" charset="2"/>
              <a:buChar char="q"/>
            </a:pPr>
            <a:r>
              <a:rPr lang="ru-RU" sz="2000" dirty="0" smtClean="0"/>
              <a:t>Я </a:t>
            </a:r>
            <a:r>
              <a:rPr lang="ru-RU" sz="2000" dirty="0"/>
              <a:t>не хочу, чтобы это повторилось. Я не хочу, чтобы погибали мои   родные, чтоб не смешивалась с кровью вода в </a:t>
            </a:r>
            <a:r>
              <a:rPr lang="ru-RU" sz="2000" dirty="0" smtClean="0"/>
              <a:t>реках , не </a:t>
            </a:r>
            <a:r>
              <a:rPr lang="ru-RU" sz="2000" dirty="0"/>
              <a:t>хочу видеть горящие дома и плачущих детей. Я хочу, чтобы был мир и покой.</a:t>
            </a:r>
          </a:p>
        </p:txBody>
      </p:sp>
    </p:spTree>
    <p:extLst>
      <p:ext uri="{BB962C8B-B14F-4D97-AF65-F5344CB8AC3E}">
        <p14:creationId xmlns:p14="http://schemas.microsoft.com/office/powerpoint/2010/main" xmlns="" val="1279998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840" y="116632"/>
            <a:ext cx="7772400" cy="914400"/>
          </a:xfrm>
          <a:effectLst>
            <a:softEdge rad="63500"/>
          </a:effectLst>
        </p:spPr>
        <p:style>
          <a:lnRef idx="0">
            <a:scrgbClr r="0" g="0" b="0"/>
          </a:lnRef>
          <a:fillRef idx="1002">
            <a:schemeClr val="lt1"/>
          </a:fillRef>
          <a:effectRef idx="0">
            <a:scrgbClr r="0" g="0" b="0"/>
          </a:effectRef>
          <a:fontRef idx="major"/>
        </p:style>
        <p:txBody>
          <a:bodyPr/>
          <a:lstStyle/>
          <a:p>
            <a:r>
              <a:rPr lang="ru-RU" sz="2400" b="1" i="1" dirty="0" smtClean="0"/>
              <a:t>Памяти земляков</a:t>
            </a:r>
            <a:r>
              <a:rPr lang="ru-RU" sz="2400" dirty="0" smtClean="0"/>
              <a:t/>
            </a:r>
            <a:br>
              <a:rPr lang="ru-RU" sz="2400" dirty="0" smtClean="0"/>
            </a:br>
            <a:endParaRPr lang="ru-RU" sz="2400" dirty="0"/>
          </a:p>
        </p:txBody>
      </p:sp>
      <p:pic>
        <p:nvPicPr>
          <p:cNvPr id="8" name="Объект 7" descr="C:\Users\А\Desktop\IMG-20141202-WA0000.jpg"/>
          <p:cNvPicPr>
            <a:picLocks noGrp="1"/>
          </p:cNvPicPr>
          <p:nvPr>
            <p:ph sz="half" idx="4294967295"/>
          </p:nvPr>
        </p:nvPicPr>
        <p:blipFill>
          <a:blip r:embed="rId2" cstate="print"/>
          <a:srcRect/>
          <a:stretch>
            <a:fillRect/>
          </a:stretch>
        </p:blipFill>
        <p:spPr bwMode="auto">
          <a:xfrm>
            <a:off x="642910" y="1071546"/>
            <a:ext cx="4126015" cy="2493963"/>
          </a:xfrm>
          <a:prstGeom prst="rect">
            <a:avLst/>
          </a:prstGeom>
          <a:noFill/>
          <a:ln w="9525">
            <a:noFill/>
            <a:miter lim="800000"/>
            <a:headEnd/>
            <a:tailEnd/>
          </a:ln>
        </p:spPr>
      </p:pic>
      <p:pic>
        <p:nvPicPr>
          <p:cNvPr id="4" name="Рисунок 3" descr="C:\Documents and Settings\Admin\Рабочий стол\Фото\Выпуски\6.jpg"/>
          <p:cNvPicPr/>
          <p:nvPr/>
        </p:nvPicPr>
        <p:blipFill>
          <a:blip r:embed="rId3" cstate="print"/>
          <a:srcRect/>
          <a:stretch>
            <a:fillRect/>
          </a:stretch>
        </p:blipFill>
        <p:spPr bwMode="auto">
          <a:xfrm>
            <a:off x="4932040" y="4077072"/>
            <a:ext cx="3948286" cy="2520280"/>
          </a:xfrm>
          <a:prstGeom prst="rect">
            <a:avLst/>
          </a:prstGeom>
          <a:noFill/>
          <a:ln w="9525">
            <a:noFill/>
            <a:miter lim="800000"/>
            <a:headEnd/>
            <a:tailEnd/>
          </a:ln>
        </p:spPr>
      </p:pic>
      <p:sp>
        <p:nvSpPr>
          <p:cNvPr id="7" name="Прямоугольник 6"/>
          <p:cNvSpPr/>
          <p:nvPr/>
        </p:nvSpPr>
        <p:spPr>
          <a:xfrm>
            <a:off x="500034" y="3571876"/>
            <a:ext cx="8380292" cy="1153714"/>
          </a:xfrm>
          <a:prstGeom prst="rect">
            <a:avLst/>
          </a:prstGeom>
        </p:spPr>
        <p:txBody>
          <a:bodyPr wrap="square">
            <a:spAutoFit/>
          </a:bodyPr>
          <a:lstStyle/>
          <a:p>
            <a:pPr>
              <a:lnSpc>
                <a:spcPct val="107000"/>
              </a:lnSpc>
              <a:spcAft>
                <a:spcPts val="800"/>
              </a:spcAft>
            </a:pPr>
            <a:r>
              <a:rPr lang="ru-RU" b="1" dirty="0" smtClean="0">
                <a:latin typeface="Times New Roman"/>
                <a:ea typeface="Calibri"/>
                <a:cs typeface="Times New Roman"/>
              </a:rPr>
              <a:t>Стенд в </a:t>
            </a:r>
            <a:r>
              <a:rPr lang="ru-RU" b="1" dirty="0" err="1" smtClean="0">
                <a:latin typeface="Times New Roman"/>
                <a:ea typeface="Calibri"/>
                <a:cs typeface="Times New Roman"/>
              </a:rPr>
              <a:t>корридоре</a:t>
            </a:r>
            <a:r>
              <a:rPr lang="ru-RU" b="1" dirty="0" smtClean="0">
                <a:latin typeface="Times New Roman"/>
                <a:ea typeface="Calibri"/>
                <a:cs typeface="Times New Roman"/>
              </a:rPr>
              <a:t> ГКОУ </a:t>
            </a:r>
            <a:endParaRPr lang="en-US" b="1" dirty="0" smtClean="0">
              <a:latin typeface="Times New Roman"/>
              <a:ea typeface="Calibri"/>
              <a:cs typeface="Times New Roman"/>
            </a:endParaRPr>
          </a:p>
          <a:p>
            <a:pPr>
              <a:lnSpc>
                <a:spcPct val="107000"/>
              </a:lnSpc>
              <a:spcAft>
                <a:spcPts val="800"/>
              </a:spcAft>
            </a:pPr>
            <a:r>
              <a:rPr lang="ru-RU" b="1" dirty="0" smtClean="0">
                <a:latin typeface="Times New Roman"/>
                <a:ea typeface="Calibri"/>
                <a:cs typeface="Times New Roman"/>
              </a:rPr>
              <a:t>«</a:t>
            </a:r>
            <a:r>
              <a:rPr lang="ru-RU" b="1" dirty="0">
                <a:latin typeface="Times New Roman"/>
                <a:ea typeface="Calibri"/>
                <a:cs typeface="Times New Roman"/>
              </a:rPr>
              <a:t>Шангодинско-Шитлибская СОШ» </a:t>
            </a:r>
            <a:endParaRPr lang="ru-RU" b="1" dirty="0" smtClean="0">
              <a:latin typeface="Times New Roman"/>
              <a:ea typeface="Calibri"/>
              <a:cs typeface="Times New Roman"/>
            </a:endParaRPr>
          </a:p>
          <a:p>
            <a:pPr>
              <a:lnSpc>
                <a:spcPct val="107000"/>
              </a:lnSpc>
              <a:spcAft>
                <a:spcPts val="800"/>
              </a:spcAft>
            </a:pPr>
            <a:endParaRPr lang="ru-RU" sz="1600" dirty="0">
              <a:effectLst/>
              <a:latin typeface="Calibri"/>
              <a:ea typeface="Calibri"/>
              <a:cs typeface="Times New Roman"/>
            </a:endParaRPr>
          </a:p>
        </p:txBody>
      </p:sp>
      <p:sp>
        <p:nvSpPr>
          <p:cNvPr id="10" name="Прямоугольник 9"/>
          <p:cNvSpPr/>
          <p:nvPr/>
        </p:nvSpPr>
        <p:spPr>
          <a:xfrm>
            <a:off x="5286380" y="1428736"/>
            <a:ext cx="3710754" cy="2031325"/>
          </a:xfrm>
          <a:prstGeom prst="rect">
            <a:avLst/>
          </a:prstGeom>
        </p:spPr>
        <p:txBody>
          <a:bodyPr wrap="square">
            <a:spAutoFit/>
          </a:bodyPr>
          <a:lstStyle/>
          <a:p>
            <a:r>
              <a:rPr lang="ru-RU" dirty="0"/>
              <a:t>Война – жесточе нету слова.</a:t>
            </a:r>
          </a:p>
          <a:p>
            <a:r>
              <a:rPr lang="ru-RU" dirty="0"/>
              <a:t>Война – печальней нету слова.</a:t>
            </a:r>
          </a:p>
          <a:p>
            <a:r>
              <a:rPr lang="ru-RU" dirty="0"/>
              <a:t>Война – святее нету слова.</a:t>
            </a:r>
          </a:p>
          <a:p>
            <a:r>
              <a:rPr lang="ru-RU" dirty="0"/>
              <a:t>В тоске и славе этих лет</a:t>
            </a:r>
          </a:p>
          <a:p>
            <a:r>
              <a:rPr lang="ru-RU" dirty="0"/>
              <a:t>И на устах у нас иного</a:t>
            </a:r>
          </a:p>
          <a:p>
            <a:r>
              <a:rPr lang="ru-RU" dirty="0"/>
              <a:t>Еще не может быть и нет…</a:t>
            </a:r>
          </a:p>
          <a:p>
            <a:r>
              <a:rPr lang="ru-RU" dirty="0"/>
              <a:t> </a:t>
            </a:r>
            <a:r>
              <a:rPr lang="ru-RU" dirty="0" smtClean="0"/>
              <a:t>                                                 </a:t>
            </a:r>
            <a:r>
              <a:rPr lang="ru-RU" sz="1100" dirty="0" smtClean="0"/>
              <a:t>А</a:t>
            </a:r>
            <a:r>
              <a:rPr lang="ru-RU" sz="1100" dirty="0"/>
              <a:t>. Твардовский</a:t>
            </a:r>
          </a:p>
        </p:txBody>
      </p:sp>
      <p:sp>
        <p:nvSpPr>
          <p:cNvPr id="9" name="Прямоугольник 8"/>
          <p:cNvSpPr/>
          <p:nvPr/>
        </p:nvSpPr>
        <p:spPr>
          <a:xfrm>
            <a:off x="857224" y="5857892"/>
            <a:ext cx="3786198" cy="646331"/>
          </a:xfrm>
          <a:prstGeom prst="rect">
            <a:avLst/>
          </a:prstGeom>
        </p:spPr>
        <p:txBody>
          <a:bodyPr wrap="square">
            <a:spAutoFit/>
          </a:bodyPr>
          <a:lstStyle/>
          <a:p>
            <a:r>
              <a:rPr lang="ru-RU" b="1" dirty="0" smtClean="0">
                <a:solidFill>
                  <a:srgbClr val="FFFFFF"/>
                </a:solidFill>
                <a:latin typeface="Times New Roman"/>
                <a:ea typeface="Calibri"/>
                <a:cs typeface="Times New Roman"/>
              </a:rPr>
              <a:t>Памятник героям войны и труда </a:t>
            </a:r>
            <a:r>
              <a:rPr lang="ru-RU" b="1" dirty="0" smtClean="0">
                <a:solidFill>
                  <a:srgbClr val="FFFFFF"/>
                </a:solidFill>
                <a:latin typeface="Times New Roman"/>
                <a:ea typeface="Calibri"/>
                <a:cs typeface="Times New Roman"/>
              </a:rPr>
              <a:t>поставлен 2001г.</a:t>
            </a:r>
            <a:endParaRPr lang="ru-RU" dirty="0"/>
          </a:p>
        </p:txBody>
      </p:sp>
    </p:spTree>
    <p:extLst>
      <p:ext uri="{BB962C8B-B14F-4D97-AF65-F5344CB8AC3E}">
        <p14:creationId xmlns:p14="http://schemas.microsoft.com/office/powerpoint/2010/main" xmlns="" val="2655200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221929"/>
            <a:ext cx="7056784" cy="4154984"/>
          </a:xfrm>
          <a:prstGeom prst="rect">
            <a:avLst/>
          </a:prstGeom>
          <a:noFill/>
          <a:effectLst>
            <a:glow rad="228600">
              <a:schemeClr val="accent6">
                <a:satMod val="175000"/>
                <a:alpha val="40000"/>
              </a:schemeClr>
            </a:glow>
          </a:effectLst>
        </p:spPr>
        <p:txBody>
          <a:bodyPr wrap="square" lIns="91440" tIns="45720" rIns="91440" bIns="45720">
            <a:spAutoFit/>
          </a:bodyPr>
          <a:lstStyle/>
          <a:p>
            <a:pPr algn="ctr"/>
            <a:r>
              <a:rPr lang="ru-RU" sz="8800" b="1" cap="none" spc="0" dirty="0" smtClean="0">
                <a:ln w="12700">
                  <a:solidFill>
                    <a:schemeClr val="tx2">
                      <a:satMod val="155000"/>
                    </a:schemeClr>
                  </a:solidFill>
                  <a:prstDash val="solid"/>
                </a:ln>
                <a:solidFill>
                  <a:srgbClr val="FF0000"/>
                </a:solidFill>
                <a:effectLst>
                  <a:glow rad="228600">
                    <a:schemeClr val="accent5">
                      <a:satMod val="175000"/>
                      <a:alpha val="40000"/>
                    </a:schemeClr>
                  </a:glow>
                  <a:outerShdw blurRad="41275" dist="20320" dir="1800000" algn="tl" rotWithShape="0">
                    <a:srgbClr val="000000">
                      <a:alpha val="40000"/>
                    </a:srgbClr>
                  </a:outerShdw>
                </a:effectLst>
              </a:rPr>
              <a:t>СПАСИБО  ЗА ВНИМАНИЕ!</a:t>
            </a:r>
            <a:endParaRPr lang="ru-RU" sz="8800" b="1" cap="none" spc="0" dirty="0">
              <a:ln w="12700">
                <a:solidFill>
                  <a:schemeClr val="tx2">
                    <a:satMod val="155000"/>
                  </a:schemeClr>
                </a:solidFill>
                <a:prstDash val="solid"/>
              </a:ln>
              <a:solidFill>
                <a:srgbClr val="FF0000"/>
              </a:solidFill>
              <a:effectLst>
                <a:glow rad="228600">
                  <a:schemeClr val="accent5">
                    <a:satMod val="175000"/>
                    <a:alpha val="40000"/>
                  </a:schemeClr>
                </a:glow>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119" y="332656"/>
            <a:ext cx="7772400" cy="1008112"/>
          </a:xfrm>
          <a:effectLst>
            <a:softEdge rad="127000"/>
          </a:effectLst>
        </p:spPr>
        <p:style>
          <a:lnRef idx="0">
            <a:scrgbClr r="0" g="0" b="0"/>
          </a:lnRef>
          <a:fillRef idx="1002">
            <a:schemeClr val="lt1"/>
          </a:fillRef>
          <a:effectRef idx="0">
            <a:scrgbClr r="0" g="0" b="0"/>
          </a:effectRef>
          <a:fontRef idx="major"/>
        </p:style>
        <p:txBody>
          <a:bodyPr/>
          <a:lstStyle/>
          <a:p>
            <a:r>
              <a:rPr lang="ru-RU" sz="3600" dirty="0"/>
              <a:t>Цель работы:</a:t>
            </a:r>
          </a:p>
        </p:txBody>
      </p:sp>
      <p:sp>
        <p:nvSpPr>
          <p:cNvPr id="3" name="Прямоугольник 2"/>
          <p:cNvSpPr/>
          <p:nvPr/>
        </p:nvSpPr>
        <p:spPr>
          <a:xfrm>
            <a:off x="642910" y="1714488"/>
            <a:ext cx="8286807" cy="4524315"/>
          </a:xfrm>
          <a:prstGeom prst="rect">
            <a:avLst/>
          </a:prstGeom>
        </p:spPr>
        <p:txBody>
          <a:bodyPr wrap="square">
            <a:spAutoFit/>
          </a:bodyPr>
          <a:lstStyle/>
          <a:p>
            <a:pPr lvl="0">
              <a:buFont typeface="Wingdings" pitchFamily="2" charset="2"/>
              <a:buChar char="q"/>
            </a:pPr>
            <a:r>
              <a:rPr lang="ru-RU" sz="2400" dirty="0" smtClean="0"/>
              <a:t> Исследовать историю села  </a:t>
            </a:r>
            <a:r>
              <a:rPr lang="ru-RU" sz="2400" dirty="0" err="1" smtClean="0"/>
              <a:t>Шамгода</a:t>
            </a:r>
            <a:r>
              <a:rPr lang="ru-RU" sz="2400" dirty="0" smtClean="0"/>
              <a:t> –</a:t>
            </a:r>
            <a:r>
              <a:rPr lang="ru-RU" sz="2400" dirty="0" err="1" smtClean="0"/>
              <a:t>Шитлиб</a:t>
            </a:r>
            <a:r>
              <a:rPr lang="ru-RU" sz="2400" dirty="0" smtClean="0"/>
              <a:t> в годы Великой отечественной войны для увековечивания в памяти подрастающего поколения  подвига наших земляков в годы войны, как  дань уважения Мужеству и Героизму всего дагестанского народа. </a:t>
            </a:r>
            <a:endParaRPr lang="en-US" sz="2400" dirty="0" smtClean="0"/>
          </a:p>
          <a:p>
            <a:pPr lvl="0"/>
            <a:endParaRPr lang="en-US" sz="2400" dirty="0" smtClean="0"/>
          </a:p>
          <a:p>
            <a:pPr lvl="0">
              <a:buFont typeface="Wingdings" pitchFamily="2" charset="2"/>
              <a:buChar char="q"/>
            </a:pPr>
            <a:r>
              <a:rPr lang="en-US" sz="2400" dirty="0" smtClean="0"/>
              <a:t> </a:t>
            </a:r>
            <a:r>
              <a:rPr lang="ru-RU" sz="2400" dirty="0" smtClean="0"/>
              <a:t>В качестве объекта исследования избрано такое политическое, социально-экономическое и духовное явление, как единство фронта и тыла, механизмы и особенности его становления и развития, роль в победе советского народа; предметом анализа выступают формы его проявления.</a:t>
            </a:r>
          </a:p>
        </p:txBody>
      </p:sp>
    </p:spTree>
    <p:extLst>
      <p:ext uri="{BB962C8B-B14F-4D97-AF65-F5344CB8AC3E}">
        <p14:creationId xmlns:p14="http://schemas.microsoft.com/office/powerpoint/2010/main" xmlns="" val="270089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softEdge rad="127000"/>
          </a:effectLst>
        </p:spPr>
        <p:style>
          <a:lnRef idx="0">
            <a:scrgbClr r="0" g="0" b="0"/>
          </a:lnRef>
          <a:fillRef idx="1002">
            <a:schemeClr val="lt1"/>
          </a:fillRef>
          <a:effectRef idx="0">
            <a:scrgbClr r="0" g="0" b="0"/>
          </a:effectRef>
          <a:fontRef idx="major"/>
        </p:style>
        <p:txBody>
          <a:bodyPr/>
          <a:lstStyle/>
          <a:p>
            <a:pPr algn="ctr"/>
            <a:r>
              <a:rPr lang="ru-RU" sz="2400" b="1" dirty="0"/>
              <a:t>Актуальность темы исследования  продиктована:</a:t>
            </a:r>
            <a:r>
              <a:rPr lang="ru-RU" sz="2400" dirty="0"/>
              <a:t/>
            </a:r>
            <a:br>
              <a:rPr lang="ru-RU" sz="2400" dirty="0"/>
            </a:br>
            <a:endParaRPr lang="ru-RU" sz="2400" dirty="0"/>
          </a:p>
        </p:txBody>
      </p:sp>
      <p:sp>
        <p:nvSpPr>
          <p:cNvPr id="3" name="Прямоугольник 2"/>
          <p:cNvSpPr/>
          <p:nvPr/>
        </p:nvSpPr>
        <p:spPr>
          <a:xfrm>
            <a:off x="971600" y="1556792"/>
            <a:ext cx="7632848" cy="369332"/>
          </a:xfrm>
          <a:prstGeom prst="rect">
            <a:avLst/>
          </a:prstGeom>
        </p:spPr>
        <p:txBody>
          <a:bodyPr wrap="square">
            <a:spAutoFit/>
          </a:bodyPr>
          <a:lstStyle/>
          <a:p>
            <a:r>
              <a:rPr lang="ru-RU" dirty="0"/>
              <a:t> </a:t>
            </a:r>
            <a:endParaRPr lang="ru-RU" dirty="0" smtClean="0"/>
          </a:p>
        </p:txBody>
      </p:sp>
      <p:sp>
        <p:nvSpPr>
          <p:cNvPr id="4" name="Прямоугольник 3"/>
          <p:cNvSpPr/>
          <p:nvPr/>
        </p:nvSpPr>
        <p:spPr>
          <a:xfrm>
            <a:off x="642910" y="1357298"/>
            <a:ext cx="8143932" cy="2031325"/>
          </a:xfrm>
          <a:prstGeom prst="rect">
            <a:avLst/>
          </a:prstGeom>
        </p:spPr>
        <p:txBody>
          <a:bodyPr wrap="square">
            <a:spAutoFit/>
          </a:bodyPr>
          <a:lstStyle/>
          <a:p>
            <a:r>
              <a:rPr lang="ru-RU" b="1" dirty="0" smtClean="0"/>
              <a:t> </a:t>
            </a:r>
            <a:endParaRPr lang="ru-RU" dirty="0" smtClean="0"/>
          </a:p>
          <a:p>
            <a:pPr lvl="0" algn="just">
              <a:buFont typeface="Wingdings" pitchFamily="2" charset="2"/>
              <a:buChar char="q"/>
            </a:pPr>
            <a:r>
              <a:rPr lang="ru-RU" dirty="0" smtClean="0"/>
              <a:t>стремлением сохранить память о земляках – участниках погибших и оставшихся в живых в ВОВ, и необходимостью формирования патриотизма, чувства гордости за свою малую Родину, за своих земляков.</a:t>
            </a:r>
          </a:p>
          <a:p>
            <a:pPr algn="just">
              <a:buFont typeface="Wingdings" pitchFamily="2" charset="2"/>
              <a:buChar char="q"/>
            </a:pPr>
            <a:r>
              <a:rPr lang="ru-RU" dirty="0" smtClean="0"/>
              <a:t>Тема </a:t>
            </a:r>
            <a:r>
              <a:rPr lang="ru-RU" dirty="0" smtClean="0"/>
              <a:t>Великой Отечественной войны всегда актуальна. Без прошлого не может быть и будущего. Человеческая мудрость гласит: «Только та страна, в которой люди помнят о своем прошлом, достойна будущего</a:t>
            </a:r>
            <a:r>
              <a:rPr lang="ru-RU" dirty="0" smtClean="0"/>
              <a:t>».</a:t>
            </a:r>
            <a:endParaRPr lang="ru-RU" dirty="0"/>
          </a:p>
        </p:txBody>
      </p:sp>
      <p:sp>
        <p:nvSpPr>
          <p:cNvPr id="5" name="Прямоугольник 4"/>
          <p:cNvSpPr/>
          <p:nvPr/>
        </p:nvSpPr>
        <p:spPr>
          <a:xfrm>
            <a:off x="571472" y="3429000"/>
            <a:ext cx="8358246" cy="3046988"/>
          </a:xfrm>
          <a:prstGeom prst="rect">
            <a:avLst/>
          </a:prstGeom>
        </p:spPr>
        <p:txBody>
          <a:bodyPr wrap="square">
            <a:spAutoFit/>
          </a:bodyPr>
          <a:lstStyle/>
          <a:p>
            <a:r>
              <a:rPr lang="ru-RU" sz="2400" b="1" dirty="0" smtClean="0">
                <a:solidFill>
                  <a:schemeClr val="tx2">
                    <a:lumMod val="90000"/>
                  </a:schemeClr>
                </a:solidFill>
              </a:rPr>
              <a:t>Новизна моей работы: </a:t>
            </a:r>
            <a:endParaRPr lang="ru-RU" sz="2400" b="1" dirty="0" smtClean="0">
              <a:solidFill>
                <a:schemeClr val="tx2">
                  <a:lumMod val="90000"/>
                </a:schemeClr>
              </a:solidFill>
            </a:endParaRPr>
          </a:p>
          <a:p>
            <a:endParaRPr lang="ru-RU" sz="2400" b="1" dirty="0" smtClean="0">
              <a:solidFill>
                <a:schemeClr val="tx2">
                  <a:lumMod val="90000"/>
                </a:schemeClr>
              </a:solidFill>
            </a:endParaRPr>
          </a:p>
          <a:p>
            <a:pPr algn="just">
              <a:buFont typeface="Wingdings" pitchFamily="2" charset="2"/>
              <a:buChar char="q"/>
            </a:pPr>
            <a:r>
              <a:rPr lang="kk-KZ" dirty="0" smtClean="0"/>
              <a:t>состоит , во-первых, в том, что именно личное соприкосновение </a:t>
            </a:r>
            <a:r>
              <a:rPr lang="ru-RU" dirty="0" smtClean="0"/>
              <a:t>с историей своего народа, информацией о родных, близких тебе людях, которые отдали свою жизнь за Родину, и тем не менее оставались без вести пропавшими или неизвестными героями,   что позволяет каждому из нас  </a:t>
            </a:r>
            <a:r>
              <a:rPr lang="kk-KZ" dirty="0" smtClean="0"/>
              <a:t>задуматься о мерах  своей сопричастности в необходимости уберечь и сохранить мир ради жизни на земле; </a:t>
            </a:r>
            <a:endParaRPr lang="kk-KZ" dirty="0" smtClean="0"/>
          </a:p>
          <a:p>
            <a:pPr algn="just">
              <a:buFont typeface="Wingdings" pitchFamily="2" charset="2"/>
              <a:buChar char="q"/>
            </a:pPr>
            <a:r>
              <a:rPr lang="kk-KZ" dirty="0" smtClean="0"/>
              <a:t>во-вторых</a:t>
            </a:r>
            <a:r>
              <a:rPr lang="kk-KZ" dirty="0" smtClean="0"/>
              <a:t>, </a:t>
            </a:r>
            <a:r>
              <a:rPr lang="ru-RU" dirty="0" smtClean="0"/>
              <a:t>основные сведения, изложенные в работе, получены от информаторов - наших односельчан и ранее нигде не публиковались. </a:t>
            </a:r>
            <a:br>
              <a:rPr lang="ru-RU" dirty="0" smtClean="0"/>
            </a:br>
            <a:endParaRPr lang="ru-RU" dirty="0"/>
          </a:p>
        </p:txBody>
      </p:sp>
    </p:spTree>
    <p:extLst>
      <p:ext uri="{BB962C8B-B14F-4D97-AF65-F5344CB8AC3E}">
        <p14:creationId xmlns:p14="http://schemas.microsoft.com/office/powerpoint/2010/main" xmlns="" val="148236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softEdge rad="127000"/>
          </a:effectLst>
        </p:spPr>
        <p:style>
          <a:lnRef idx="0">
            <a:scrgbClr r="0" g="0" b="0"/>
          </a:lnRef>
          <a:fillRef idx="1002">
            <a:schemeClr val="lt1"/>
          </a:fillRef>
          <a:effectRef idx="0">
            <a:scrgbClr r="0" g="0" b="0"/>
          </a:effectRef>
          <a:fontRef idx="major"/>
        </p:style>
        <p:txBody>
          <a:bodyPr/>
          <a:lstStyle/>
          <a:p>
            <a:pPr algn="ctr"/>
            <a:r>
              <a:rPr lang="ru-RU" sz="2400" b="1" dirty="0"/>
              <a:t>Актуальность темы исследования  продиктована:</a:t>
            </a:r>
            <a:r>
              <a:rPr lang="ru-RU" sz="2400" dirty="0"/>
              <a:t/>
            </a:r>
            <a:br>
              <a:rPr lang="ru-RU" sz="2400" dirty="0"/>
            </a:br>
            <a:endParaRPr lang="ru-RU" sz="2400" dirty="0"/>
          </a:p>
        </p:txBody>
      </p:sp>
      <p:sp>
        <p:nvSpPr>
          <p:cNvPr id="3" name="Прямоугольник 2"/>
          <p:cNvSpPr/>
          <p:nvPr/>
        </p:nvSpPr>
        <p:spPr>
          <a:xfrm>
            <a:off x="971600" y="1556792"/>
            <a:ext cx="7632848" cy="369332"/>
          </a:xfrm>
          <a:prstGeom prst="rect">
            <a:avLst/>
          </a:prstGeom>
        </p:spPr>
        <p:txBody>
          <a:bodyPr wrap="square">
            <a:spAutoFit/>
          </a:bodyPr>
          <a:lstStyle/>
          <a:p>
            <a:r>
              <a:rPr lang="ru-RU" dirty="0"/>
              <a:t> </a:t>
            </a:r>
            <a:endParaRPr lang="ru-RU" dirty="0" smtClean="0"/>
          </a:p>
        </p:txBody>
      </p:sp>
      <p:sp>
        <p:nvSpPr>
          <p:cNvPr id="4" name="Прямоугольник 3"/>
          <p:cNvSpPr/>
          <p:nvPr/>
        </p:nvSpPr>
        <p:spPr>
          <a:xfrm>
            <a:off x="1079612" y="1741458"/>
            <a:ext cx="7416824" cy="4524315"/>
          </a:xfrm>
          <a:prstGeom prst="rect">
            <a:avLst/>
          </a:prstGeom>
        </p:spPr>
        <p:txBody>
          <a:bodyPr wrap="square">
            <a:spAutoFit/>
          </a:bodyPr>
          <a:lstStyle/>
          <a:p>
            <a:pPr marL="285750" indent="-285750">
              <a:buFont typeface="Wingdings" panose="05000000000000000000" pitchFamily="2" charset="2"/>
              <a:buChar char="q"/>
            </a:pPr>
            <a:r>
              <a:rPr lang="ru-RU" dirty="0" smtClean="0"/>
              <a:t>стремлением </a:t>
            </a:r>
            <a:r>
              <a:rPr lang="ru-RU" dirty="0"/>
              <a:t>сохранить память о земляках – участниках погибших и оставшихся в живых в ВОВ, и необходимостью формирования патриотизма, чувства гордости за свою малую Родину, за своих земляков.</a:t>
            </a:r>
          </a:p>
          <a:p>
            <a:pPr marL="285750" indent="-285750">
              <a:buFont typeface="Wingdings" panose="05000000000000000000" pitchFamily="2" charset="2"/>
              <a:buChar char="q"/>
            </a:pPr>
            <a:r>
              <a:rPr lang="ru-RU" dirty="0" smtClean="0"/>
              <a:t>Быстро </a:t>
            </a:r>
            <a:r>
              <a:rPr lang="ru-RU" dirty="0"/>
              <a:t>летит время, стареют ветераны Великой Отечественной войны. Очень многим кажется, что война закончилась совсем недавно, а с тех пор прошло уже семьдесят лет. И чем дальше уходят в историю события того грозного времени, тем отчетливее предстают они в нашей памяти, тем яснее становится их историческое значение</a:t>
            </a:r>
          </a:p>
          <a:p>
            <a:pPr marL="285750" indent="-285750">
              <a:buFont typeface="Wingdings" panose="05000000000000000000" pitchFamily="2" charset="2"/>
              <a:buChar char="q"/>
            </a:pPr>
            <a:r>
              <a:rPr lang="ru-RU" dirty="0" smtClean="0"/>
              <a:t>Тема </a:t>
            </a:r>
            <a:r>
              <a:rPr lang="ru-RU" dirty="0"/>
              <a:t>Великой Отечественной войны будет всегда актуальной, потому что каждый гражданин России должен знать историю страны, потому что нельзя не интересоваться своим прошлым, нельзя не уважать подвиг ветеранов и нельзя не гордиться ими. Без прошлого не может быть и будущего. Человеческая мудрость гласит: «Только та страна, в которой люди помнят о своем прошлом, достойна будущего».</a:t>
            </a:r>
          </a:p>
        </p:txBody>
      </p:sp>
    </p:spTree>
    <p:extLst>
      <p:ext uri="{BB962C8B-B14F-4D97-AF65-F5344CB8AC3E}">
        <p14:creationId xmlns:p14="http://schemas.microsoft.com/office/powerpoint/2010/main" xmlns="" val="148236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08112"/>
          </a:xfrm>
          <a:effectLst>
            <a:softEdge rad="127000"/>
          </a:effectLst>
        </p:spPr>
        <p:style>
          <a:lnRef idx="0">
            <a:scrgbClr r="0" g="0" b="0"/>
          </a:lnRef>
          <a:fillRef idx="1002">
            <a:schemeClr val="lt1"/>
          </a:fillRef>
          <a:effectRef idx="0">
            <a:scrgbClr r="0" g="0" b="0"/>
          </a:effectRef>
          <a:fontRef idx="major"/>
        </p:style>
        <p:txBody>
          <a:bodyPr/>
          <a:lstStyle/>
          <a:p>
            <a:pPr algn="ctr"/>
            <a:r>
              <a:rPr lang="ru-RU" sz="2400" b="1" dirty="0" smtClean="0"/>
              <a:t>"</a:t>
            </a:r>
            <a:r>
              <a:rPr lang="ru-RU" sz="2400" b="1" dirty="0"/>
              <a:t>Пока не будет предан земле последний погибший солдат – война не окончена!"</a:t>
            </a:r>
            <a:r>
              <a:rPr lang="ru-RU" dirty="0"/>
              <a:t/>
            </a:r>
            <a:br>
              <a:rPr lang="ru-RU" dirty="0"/>
            </a:br>
            <a:endParaRPr lang="ru-RU" dirty="0"/>
          </a:p>
        </p:txBody>
      </p:sp>
      <p:sp>
        <p:nvSpPr>
          <p:cNvPr id="5" name="Объект 4"/>
          <p:cNvSpPr>
            <a:spLocks noGrp="1"/>
          </p:cNvSpPr>
          <p:nvPr>
            <p:ph sz="half" idx="2"/>
          </p:nvPr>
        </p:nvSpPr>
        <p:spPr>
          <a:xfrm>
            <a:off x="5940152" y="1484784"/>
            <a:ext cx="2465760" cy="1082435"/>
          </a:xfrm>
        </p:spPr>
        <p:txBody>
          <a:bodyPr>
            <a:normAutofit lnSpcReduction="10000"/>
          </a:bodyPr>
          <a:lstStyle/>
          <a:p>
            <a:pPr marL="68580" indent="0">
              <a:buNone/>
            </a:pPr>
            <a:r>
              <a:rPr lang="ru-RU" sz="1200" dirty="0"/>
              <a:t>Мы помним, Мы ищем</a:t>
            </a:r>
          </a:p>
          <a:p>
            <a:pPr marL="68580" indent="0">
              <a:buNone/>
            </a:pPr>
            <a:r>
              <a:rPr lang="ru-RU" sz="1200" dirty="0" smtClean="0"/>
              <a:t> Находим </a:t>
            </a:r>
            <a:r>
              <a:rPr lang="ru-RU" sz="1200" dirty="0"/>
              <a:t>и </a:t>
            </a:r>
            <a:r>
              <a:rPr lang="ru-RU" sz="1200" dirty="0" smtClean="0"/>
              <a:t>рады</a:t>
            </a:r>
          </a:p>
          <a:p>
            <a:pPr marL="68580" indent="0">
              <a:buNone/>
            </a:pPr>
            <a:r>
              <a:rPr lang="ru-RU" sz="1200" dirty="0" smtClean="0"/>
              <a:t> </a:t>
            </a:r>
            <a:r>
              <a:rPr lang="ru-RU" sz="1200" dirty="0"/>
              <a:t>Скорбим и хороним</a:t>
            </a:r>
            <a:r>
              <a:rPr lang="ru-RU" sz="1200" dirty="0" smtClean="0"/>
              <a:t>                                                                                                                                                                                                                             </a:t>
            </a:r>
          </a:p>
          <a:p>
            <a:pPr marL="68580" indent="0">
              <a:buNone/>
            </a:pPr>
            <a:r>
              <a:rPr lang="ru-RU" sz="1200" dirty="0"/>
              <a:t> </a:t>
            </a:r>
            <a:r>
              <a:rPr lang="ru-RU" sz="1200" dirty="0" smtClean="0"/>
              <a:t>Мы </a:t>
            </a:r>
            <a:r>
              <a:rPr lang="ru-RU" sz="1200" dirty="0"/>
              <a:t>наших солдат.</a:t>
            </a:r>
          </a:p>
        </p:txBody>
      </p:sp>
      <p:sp>
        <p:nvSpPr>
          <p:cNvPr id="3" name="Прямоугольник 2"/>
          <p:cNvSpPr/>
          <p:nvPr/>
        </p:nvSpPr>
        <p:spPr>
          <a:xfrm>
            <a:off x="539552" y="2492896"/>
            <a:ext cx="5832648" cy="3872535"/>
          </a:xfrm>
          <a:prstGeom prst="rect">
            <a:avLst/>
          </a:prstGeom>
        </p:spPr>
        <p:txBody>
          <a:bodyPr wrap="square">
            <a:spAutoFit/>
          </a:bodyPr>
          <a:lstStyle/>
          <a:p>
            <a:pPr>
              <a:lnSpc>
                <a:spcPct val="107000"/>
              </a:lnSpc>
              <a:spcAft>
                <a:spcPts val="800"/>
              </a:spcAft>
            </a:pPr>
            <a:r>
              <a:rPr lang="ru-RU" sz="1600" b="1" dirty="0">
                <a:latin typeface="Times New Roman"/>
                <a:ea typeface="Calibri"/>
                <a:cs typeface="Times New Roman"/>
              </a:rPr>
              <a:t>В красную Армию было призвано 16 </a:t>
            </a:r>
            <a:r>
              <a:rPr lang="ru-RU" sz="1600" b="1" dirty="0" err="1">
                <a:latin typeface="Times New Roman"/>
                <a:ea typeface="Calibri"/>
                <a:cs typeface="Times New Roman"/>
              </a:rPr>
              <a:t>шамгодинцев</a:t>
            </a:r>
            <a:r>
              <a:rPr lang="ru-RU" sz="1600" b="1" dirty="0">
                <a:latin typeface="Times New Roman"/>
                <a:ea typeface="Calibri"/>
                <a:cs typeface="Times New Roman"/>
              </a:rPr>
              <a:t>.</a:t>
            </a:r>
            <a:endParaRPr lang="ru-RU" sz="1600" b="1"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Абдусаламов</a:t>
            </a:r>
            <a:r>
              <a:rPr lang="ru-RU" sz="1400" dirty="0">
                <a:latin typeface="Times New Roman"/>
                <a:ea typeface="Calibri"/>
                <a:cs typeface="Times New Roman"/>
              </a:rPr>
              <a:t> Абдула </a:t>
            </a:r>
            <a:r>
              <a:rPr lang="ru-RU" sz="1400" dirty="0" err="1">
                <a:latin typeface="Times New Roman"/>
                <a:ea typeface="Calibri"/>
                <a:cs typeface="Times New Roman"/>
              </a:rPr>
              <a:t>Абдусаламович</a:t>
            </a:r>
            <a:r>
              <a:rPr lang="ru-RU" sz="1400" dirty="0">
                <a:latin typeface="Times New Roman"/>
                <a:ea typeface="Calibri"/>
                <a:cs typeface="Times New Roman"/>
              </a:rPr>
              <a:t>(1916-)</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Абдусаламов</a:t>
            </a:r>
            <a:r>
              <a:rPr lang="ru-RU" sz="1400" dirty="0">
                <a:latin typeface="Times New Roman"/>
                <a:ea typeface="Calibri"/>
                <a:cs typeface="Times New Roman"/>
              </a:rPr>
              <a:t> Али </a:t>
            </a:r>
            <a:r>
              <a:rPr lang="ru-RU" sz="1400" dirty="0" err="1">
                <a:latin typeface="Times New Roman"/>
                <a:ea typeface="Calibri"/>
                <a:cs typeface="Times New Roman"/>
              </a:rPr>
              <a:t>Абдусаламович</a:t>
            </a:r>
            <a:r>
              <a:rPr lang="ru-RU" sz="1400" dirty="0">
                <a:latin typeface="Times New Roman"/>
                <a:ea typeface="Calibri"/>
                <a:cs typeface="Times New Roman"/>
              </a:rPr>
              <a:t>.</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Абдусаламов</a:t>
            </a:r>
            <a:r>
              <a:rPr lang="ru-RU" sz="1400" dirty="0">
                <a:latin typeface="Times New Roman"/>
                <a:ea typeface="Calibri"/>
                <a:cs typeface="Times New Roman"/>
              </a:rPr>
              <a:t> </a:t>
            </a:r>
            <a:r>
              <a:rPr lang="ru-RU" sz="1400" dirty="0" err="1">
                <a:latin typeface="Times New Roman"/>
                <a:ea typeface="Calibri"/>
                <a:cs typeface="Times New Roman"/>
              </a:rPr>
              <a:t>Алибек</a:t>
            </a:r>
            <a:r>
              <a:rPr lang="ru-RU" sz="1400" dirty="0">
                <a:latin typeface="Times New Roman"/>
                <a:ea typeface="Calibri"/>
                <a:cs typeface="Times New Roman"/>
              </a:rPr>
              <a:t> </a:t>
            </a:r>
            <a:r>
              <a:rPr lang="ru-RU" sz="1400" dirty="0" err="1">
                <a:latin typeface="Times New Roman"/>
                <a:ea typeface="Calibri"/>
                <a:cs typeface="Times New Roman"/>
              </a:rPr>
              <a:t>Абдусаламович</a:t>
            </a:r>
            <a:r>
              <a:rPr lang="ru-RU" sz="1400" dirty="0">
                <a:latin typeface="Times New Roman"/>
                <a:ea typeface="Calibri"/>
                <a:cs typeface="Times New Roman"/>
              </a:rPr>
              <a:t>.</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Абдусаламов</a:t>
            </a:r>
            <a:r>
              <a:rPr lang="ru-RU" sz="1400" dirty="0">
                <a:latin typeface="Times New Roman"/>
                <a:ea typeface="Calibri"/>
                <a:cs typeface="Times New Roman"/>
              </a:rPr>
              <a:t>  Магомед </a:t>
            </a:r>
            <a:r>
              <a:rPr lang="ru-RU" sz="1400" dirty="0" err="1">
                <a:latin typeface="Times New Roman"/>
                <a:ea typeface="Calibri"/>
                <a:cs typeface="Times New Roman"/>
              </a:rPr>
              <a:t>Абдусаламович</a:t>
            </a:r>
            <a:r>
              <a:rPr lang="ru-RU" sz="1400" dirty="0">
                <a:latin typeface="Times New Roman"/>
                <a:ea typeface="Calibri"/>
                <a:cs typeface="Times New Roman"/>
              </a:rPr>
              <a:t>.</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Ахмедов </a:t>
            </a:r>
            <a:r>
              <a:rPr lang="ru-RU" sz="1400" dirty="0" err="1">
                <a:latin typeface="Times New Roman"/>
                <a:ea typeface="Calibri"/>
                <a:cs typeface="Times New Roman"/>
              </a:rPr>
              <a:t>Иса</a:t>
            </a:r>
            <a:r>
              <a:rPr lang="ru-RU" sz="1400" dirty="0">
                <a:latin typeface="Times New Roman"/>
                <a:ea typeface="Calibri"/>
                <a:cs typeface="Times New Roman"/>
              </a:rPr>
              <a:t> </a:t>
            </a:r>
            <a:r>
              <a:rPr lang="ru-RU" sz="1400" dirty="0" err="1">
                <a:latin typeface="Times New Roman"/>
                <a:ea typeface="Calibri"/>
                <a:cs typeface="Times New Roman"/>
              </a:rPr>
              <a:t>Ахмедович</a:t>
            </a:r>
            <a:r>
              <a:rPr lang="ru-RU" sz="1400" dirty="0">
                <a:latin typeface="Times New Roman"/>
                <a:ea typeface="Calibri"/>
                <a:cs typeface="Times New Roman"/>
              </a:rPr>
              <a:t>(1918-19.04.1945)ст. лейтенант</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Алиев Магомед </a:t>
            </a:r>
            <a:r>
              <a:rPr lang="ru-RU" sz="1400" dirty="0" err="1">
                <a:latin typeface="Times New Roman"/>
                <a:ea typeface="Calibri"/>
                <a:cs typeface="Times New Roman"/>
              </a:rPr>
              <a:t>Алиевич</a:t>
            </a:r>
            <a:r>
              <a:rPr lang="ru-RU" sz="1400" dirty="0">
                <a:latin typeface="Times New Roman"/>
                <a:ea typeface="Calibri"/>
                <a:cs typeface="Times New Roman"/>
              </a:rPr>
              <a:t>(1918-1944)рядовой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Гаджиев </a:t>
            </a:r>
            <a:r>
              <a:rPr lang="ru-RU" sz="1400" dirty="0" err="1">
                <a:latin typeface="Times New Roman"/>
                <a:ea typeface="Calibri"/>
                <a:cs typeface="Times New Roman"/>
              </a:rPr>
              <a:t>Идрис</a:t>
            </a:r>
            <a:r>
              <a:rPr lang="ru-RU" sz="1400" dirty="0">
                <a:latin typeface="Times New Roman"/>
                <a:ea typeface="Calibri"/>
                <a:cs typeface="Times New Roman"/>
              </a:rPr>
              <a:t> </a:t>
            </a:r>
            <a:r>
              <a:rPr lang="ru-RU" sz="1400" dirty="0" err="1">
                <a:latin typeface="Times New Roman"/>
                <a:ea typeface="Calibri"/>
                <a:cs typeface="Times New Roman"/>
              </a:rPr>
              <a:t>Гаджиевич</a:t>
            </a:r>
            <a:r>
              <a:rPr lang="ru-RU" sz="1400" dirty="0">
                <a:latin typeface="Times New Roman"/>
                <a:ea typeface="Calibri"/>
                <a:cs typeface="Times New Roman"/>
              </a:rPr>
              <a:t>(род-1916)рядовой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Джалатов</a:t>
            </a:r>
            <a:r>
              <a:rPr lang="ru-RU" sz="1400" dirty="0">
                <a:latin typeface="Times New Roman"/>
                <a:ea typeface="Calibri"/>
                <a:cs typeface="Times New Roman"/>
              </a:rPr>
              <a:t> Патах </a:t>
            </a:r>
            <a:r>
              <a:rPr lang="ru-RU" sz="1400" dirty="0" err="1">
                <a:latin typeface="Times New Roman"/>
                <a:ea typeface="Calibri"/>
                <a:cs typeface="Times New Roman"/>
              </a:rPr>
              <a:t>Джалатович</a:t>
            </a:r>
            <a:r>
              <a:rPr lang="ru-RU" sz="1400" dirty="0">
                <a:latin typeface="Times New Roman"/>
                <a:ea typeface="Calibri"/>
                <a:cs typeface="Times New Roman"/>
              </a:rPr>
              <a:t> (1918)рядовой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Исмаилов </a:t>
            </a:r>
            <a:r>
              <a:rPr lang="ru-RU" sz="1400" dirty="0" err="1">
                <a:latin typeface="Times New Roman"/>
                <a:ea typeface="Calibri"/>
                <a:cs typeface="Times New Roman"/>
              </a:rPr>
              <a:t>Абдурахман</a:t>
            </a:r>
            <a:r>
              <a:rPr lang="ru-RU" sz="1400" dirty="0">
                <a:latin typeface="Times New Roman"/>
                <a:ea typeface="Calibri"/>
                <a:cs typeface="Times New Roman"/>
              </a:rPr>
              <a:t> </a:t>
            </a:r>
            <a:r>
              <a:rPr lang="ru-RU" sz="1400" dirty="0" err="1">
                <a:latin typeface="Times New Roman"/>
                <a:ea typeface="Calibri"/>
                <a:cs typeface="Times New Roman"/>
              </a:rPr>
              <a:t>Омарович</a:t>
            </a:r>
            <a:r>
              <a:rPr lang="ru-RU" sz="1400" dirty="0">
                <a:latin typeface="Times New Roman"/>
                <a:ea typeface="Calibri"/>
                <a:cs typeface="Times New Roman"/>
              </a:rPr>
              <a:t>(1918-1942)рядовой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Камилов</a:t>
            </a:r>
            <a:r>
              <a:rPr lang="ru-RU" sz="1400" dirty="0">
                <a:latin typeface="Times New Roman"/>
                <a:ea typeface="Calibri"/>
                <a:cs typeface="Times New Roman"/>
              </a:rPr>
              <a:t> Ахмед </a:t>
            </a:r>
            <a:r>
              <a:rPr lang="ru-RU" sz="1400" dirty="0" err="1">
                <a:latin typeface="Times New Roman"/>
                <a:ea typeface="Calibri"/>
                <a:cs typeface="Times New Roman"/>
              </a:rPr>
              <a:t>Абдулкасимович</a:t>
            </a:r>
            <a:r>
              <a:rPr lang="ru-RU" sz="1400" dirty="0">
                <a:latin typeface="Times New Roman"/>
                <a:ea typeface="Calibri"/>
                <a:cs typeface="Times New Roman"/>
              </a:rPr>
              <a:t>(-1949)</a:t>
            </a:r>
            <a:endParaRPr lang="ru-RU" sz="1400" dirty="0">
              <a:latin typeface="Calibri"/>
              <a:ea typeface="Calibri"/>
              <a:cs typeface="Times New Roman"/>
            </a:endParaRPr>
          </a:p>
          <a:p>
            <a:pPr marL="342900" lvl="0" indent="-342900">
              <a:spcAft>
                <a:spcPts val="0"/>
              </a:spcAft>
              <a:buFont typeface="+mj-lt"/>
              <a:buAutoNum type="arabicPeriod"/>
            </a:pPr>
            <a:r>
              <a:rPr lang="ru-RU" sz="1400" b="1" dirty="0" err="1">
                <a:latin typeface="Times New Roman"/>
                <a:ea typeface="Calibri"/>
                <a:cs typeface="Times New Roman"/>
              </a:rPr>
              <a:t>Камилов</a:t>
            </a:r>
            <a:r>
              <a:rPr lang="ru-RU" sz="1400" b="1" dirty="0">
                <a:latin typeface="Times New Roman"/>
                <a:ea typeface="Calibri"/>
                <a:cs typeface="Times New Roman"/>
              </a:rPr>
              <a:t> </a:t>
            </a:r>
            <a:r>
              <a:rPr lang="ru-RU" sz="1400" b="1" dirty="0" err="1">
                <a:latin typeface="Times New Roman"/>
                <a:ea typeface="Calibri"/>
                <a:cs typeface="Times New Roman"/>
              </a:rPr>
              <a:t>Магомедрасул</a:t>
            </a:r>
            <a:r>
              <a:rPr lang="ru-RU" sz="1400" b="1" dirty="0">
                <a:latin typeface="Times New Roman"/>
                <a:ea typeface="Calibri"/>
                <a:cs typeface="Times New Roman"/>
              </a:rPr>
              <a:t> Магомедович(1918-1943) старшина</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Махатов Рамазан Магомедович(1915-)</a:t>
            </a:r>
            <a:endParaRPr lang="ru-RU" sz="1400" dirty="0">
              <a:latin typeface="Calibri"/>
              <a:ea typeface="Calibri"/>
              <a:cs typeface="Times New Roman"/>
            </a:endParaRPr>
          </a:p>
          <a:p>
            <a:pPr marL="342900" lvl="0" indent="-342900">
              <a:spcAft>
                <a:spcPts val="0"/>
              </a:spcAft>
              <a:buFont typeface="+mj-lt"/>
              <a:buAutoNum type="arabicPeriod"/>
            </a:pPr>
            <a:r>
              <a:rPr lang="ru-RU" sz="1400" i="1" dirty="0">
                <a:latin typeface="Times New Roman"/>
                <a:ea typeface="Calibri"/>
                <a:cs typeface="Times New Roman"/>
              </a:rPr>
              <a:t>Омаров </a:t>
            </a:r>
            <a:r>
              <a:rPr lang="ru-RU" sz="1400" i="1" dirty="0" err="1">
                <a:latin typeface="Times New Roman"/>
                <a:ea typeface="Calibri"/>
                <a:cs typeface="Times New Roman"/>
              </a:rPr>
              <a:t>Алибек</a:t>
            </a:r>
            <a:r>
              <a:rPr lang="ru-RU" sz="1400" i="1" dirty="0">
                <a:latin typeface="Times New Roman"/>
                <a:ea typeface="Calibri"/>
                <a:cs typeface="Times New Roman"/>
              </a:rPr>
              <a:t> </a:t>
            </a:r>
            <a:r>
              <a:rPr lang="ru-RU" sz="1400" i="1" dirty="0" err="1">
                <a:latin typeface="Times New Roman"/>
                <a:ea typeface="Calibri"/>
                <a:cs typeface="Times New Roman"/>
              </a:rPr>
              <a:t>Омарович</a:t>
            </a:r>
            <a:r>
              <a:rPr lang="ru-RU" sz="1400" i="1" dirty="0">
                <a:latin typeface="Times New Roman"/>
                <a:ea typeface="Calibri"/>
                <a:cs typeface="Times New Roman"/>
              </a:rPr>
              <a:t>(1916-1944)</a:t>
            </a:r>
            <a:endParaRPr lang="ru-RU" sz="1400" dirty="0">
              <a:latin typeface="Calibri"/>
              <a:ea typeface="Calibri"/>
              <a:cs typeface="Times New Roman"/>
            </a:endParaRPr>
          </a:p>
          <a:p>
            <a:pPr marL="342900" lvl="0" indent="-342900">
              <a:spcAft>
                <a:spcPts val="0"/>
              </a:spcAft>
              <a:buFont typeface="+mj-lt"/>
              <a:buAutoNum type="arabicPeriod"/>
            </a:pPr>
            <a:r>
              <a:rPr lang="ru-RU" sz="1400" dirty="0">
                <a:latin typeface="Times New Roman"/>
                <a:ea typeface="Calibri"/>
                <a:cs typeface="Times New Roman"/>
              </a:rPr>
              <a:t>Омаров Магомед </a:t>
            </a:r>
            <a:r>
              <a:rPr lang="ru-RU" sz="1400" dirty="0" err="1">
                <a:latin typeface="Times New Roman"/>
                <a:ea typeface="Calibri"/>
                <a:cs typeface="Times New Roman"/>
              </a:rPr>
              <a:t>Омарович</a:t>
            </a:r>
            <a:r>
              <a:rPr lang="ru-RU" sz="1400" dirty="0">
                <a:latin typeface="Times New Roman"/>
                <a:ea typeface="Calibri"/>
                <a:cs typeface="Times New Roman"/>
              </a:rPr>
              <a:t>(1918-) 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Патахов</a:t>
            </a:r>
            <a:r>
              <a:rPr lang="ru-RU" sz="1400" dirty="0">
                <a:latin typeface="Times New Roman"/>
                <a:ea typeface="Calibri"/>
                <a:cs typeface="Times New Roman"/>
              </a:rPr>
              <a:t> </a:t>
            </a:r>
            <a:r>
              <a:rPr lang="ru-RU" sz="1400" dirty="0" err="1">
                <a:latin typeface="Times New Roman"/>
                <a:ea typeface="Calibri"/>
                <a:cs typeface="Times New Roman"/>
              </a:rPr>
              <a:t>Курбанали</a:t>
            </a:r>
            <a:r>
              <a:rPr lang="ru-RU" sz="1400" dirty="0">
                <a:latin typeface="Times New Roman"/>
                <a:ea typeface="Calibri"/>
                <a:cs typeface="Times New Roman"/>
              </a:rPr>
              <a:t>  </a:t>
            </a:r>
            <a:r>
              <a:rPr lang="ru-RU" sz="1400" dirty="0" err="1">
                <a:latin typeface="Times New Roman"/>
                <a:ea typeface="Calibri"/>
                <a:cs typeface="Times New Roman"/>
              </a:rPr>
              <a:t>Гамзаевич</a:t>
            </a:r>
            <a:r>
              <a:rPr lang="ru-RU" sz="1400" dirty="0">
                <a:latin typeface="Times New Roman"/>
                <a:ea typeface="Calibri"/>
                <a:cs typeface="Times New Roman"/>
              </a:rPr>
              <a:t>(1916-) рядовой</a:t>
            </a:r>
            <a:endParaRPr lang="ru-RU" sz="1400" dirty="0">
              <a:latin typeface="Calibri"/>
              <a:ea typeface="Calibri"/>
              <a:cs typeface="Times New Roman"/>
            </a:endParaRPr>
          </a:p>
          <a:p>
            <a:pPr marL="342900" lvl="0" indent="-342900">
              <a:spcAft>
                <a:spcPts val="0"/>
              </a:spcAft>
              <a:buFont typeface="+mj-lt"/>
              <a:buAutoNum type="arabicPeriod"/>
            </a:pPr>
            <a:r>
              <a:rPr lang="ru-RU" sz="1400" dirty="0" err="1">
                <a:latin typeface="Times New Roman"/>
                <a:ea typeface="Calibri"/>
                <a:cs typeface="Times New Roman"/>
              </a:rPr>
              <a:t>Шуайбов</a:t>
            </a:r>
            <a:r>
              <a:rPr lang="ru-RU" sz="1400" dirty="0">
                <a:latin typeface="Times New Roman"/>
                <a:ea typeface="Calibri"/>
                <a:cs typeface="Times New Roman"/>
              </a:rPr>
              <a:t> Али </a:t>
            </a:r>
            <a:r>
              <a:rPr lang="ru-RU" sz="1400" dirty="0" err="1">
                <a:latin typeface="Times New Roman"/>
                <a:ea typeface="Calibri"/>
                <a:cs typeface="Times New Roman"/>
              </a:rPr>
              <a:t>Шуайбович</a:t>
            </a:r>
            <a:r>
              <a:rPr lang="ru-RU" sz="1400" dirty="0">
                <a:latin typeface="Times New Roman"/>
                <a:ea typeface="Calibri"/>
                <a:cs typeface="Times New Roman"/>
              </a:rPr>
              <a:t>(1916-1943) ст. сержант</a:t>
            </a:r>
            <a:endParaRPr lang="ru-RU" sz="1400" dirty="0">
              <a:effectLst/>
              <a:latin typeface="Calibri"/>
              <a:ea typeface="Calibri"/>
              <a:cs typeface="Times New Roman"/>
            </a:endParaRPr>
          </a:p>
        </p:txBody>
      </p:sp>
    </p:spTree>
    <p:extLst>
      <p:ext uri="{BB962C8B-B14F-4D97-AF65-F5344CB8AC3E}">
        <p14:creationId xmlns:p14="http://schemas.microsoft.com/office/powerpoint/2010/main" xmlns="" val="1341534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softEdge rad="127000"/>
          </a:effectLst>
        </p:spPr>
        <p:style>
          <a:lnRef idx="0">
            <a:scrgbClr r="0" g="0" b="0"/>
          </a:lnRef>
          <a:fillRef idx="1002">
            <a:schemeClr val="lt1"/>
          </a:fillRef>
          <a:effectRef idx="0">
            <a:scrgbClr r="0" g="0" b="0"/>
          </a:effectRef>
          <a:fontRef idx="major"/>
        </p:style>
        <p:txBody>
          <a:bodyPr/>
          <a:lstStyle/>
          <a:p>
            <a:pPr lvl="0"/>
            <a:r>
              <a:rPr lang="ru-RU" b="1" i="1" dirty="0" smtClean="0">
                <a:solidFill>
                  <a:schemeClr val="tx1"/>
                </a:solidFill>
                <a:latin typeface="Calibri" pitchFamily="34" charset="0"/>
                <a:ea typeface="Calibri" pitchFamily="34" charset="0"/>
                <a:cs typeface="Times New Roman" pitchFamily="18" charset="0"/>
              </a:rPr>
              <a:t>        Нет! Без вести я не пропал </a:t>
            </a:r>
            <a:r>
              <a:rPr lang="ru-RU" i="1" dirty="0" smtClean="0">
                <a:solidFill>
                  <a:schemeClr val="tx1"/>
                </a:solidFill>
                <a:latin typeface="Arial" pitchFamily="34" charset="0"/>
              </a:rPr>
              <a:t/>
            </a:r>
            <a:br>
              <a:rPr lang="ru-RU" i="1" dirty="0" smtClean="0">
                <a:solidFill>
                  <a:schemeClr val="tx1"/>
                </a:solidFill>
                <a:latin typeface="Arial" pitchFamily="34" charset="0"/>
              </a:rPr>
            </a:br>
            <a:endParaRPr lang="ru-RU" dirty="0"/>
          </a:p>
        </p:txBody>
      </p:sp>
      <p:sp>
        <p:nvSpPr>
          <p:cNvPr id="24577" name="Rectangle 1"/>
          <p:cNvSpPr>
            <a:spLocks noChangeArrowheads="1"/>
          </p:cNvSpPr>
          <p:nvPr/>
        </p:nvSpPr>
        <p:spPr bwMode="auto">
          <a:xfrm>
            <a:off x="4572000" y="733059"/>
            <a:ext cx="4214842"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Нет ! без вести я не пропал.</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Я ранен был и в плен попал,</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 я не сдался, видит Бог!</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Сражался я, покуда мог.</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Хоть в лагерях враги потом</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Вбивали нам: забыть свой дом.</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Мы знали, Родина- одна.</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 пусть, хотя тогда она.</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Забыла, кажется, о нас,</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 ней  мы помним каждый час.</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Нет! Без вести я не пропал.</a:t>
            </a:r>
            <a:endParaRPr kumimoji="0" lang="ru-RU" sz="20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Я ранен был и в плен попал</a:t>
            </a:r>
            <a:endParaRPr kumimoji="0" lang="ru-RU" sz="20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lvl="0" eaLnBrk="0" fontAlgn="base" hangingPunct="0">
              <a:spcBef>
                <a:spcPct val="0"/>
              </a:spcBef>
              <a:spcAft>
                <a:spcPct val="0"/>
              </a:spcAft>
            </a:pPr>
            <a:r>
              <a:rPr lang="ru-RU" sz="2000" dirty="0" smtClean="0">
                <a:latin typeface="Calibri" pitchFamily="34"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ru-RU" sz="2000" b="1" i="1" dirty="0" smtClean="0">
                <a:latin typeface="Calibri" pitchFamily="34" charset="0"/>
                <a:ea typeface="Calibri" pitchFamily="34" charset="0"/>
                <a:cs typeface="Times New Roman" pitchFamily="18" charset="0"/>
              </a:rPr>
              <a:t>И. </a:t>
            </a:r>
            <a:r>
              <a:rPr lang="ru-RU" sz="2000" b="1" i="1" dirty="0" err="1" smtClean="0">
                <a:latin typeface="Calibri" pitchFamily="34" charset="0"/>
                <a:ea typeface="Calibri" pitchFamily="34" charset="0"/>
                <a:cs typeface="Times New Roman" pitchFamily="18" charset="0"/>
              </a:rPr>
              <a:t>Медведков</a:t>
            </a:r>
            <a:r>
              <a:rPr lang="ru-RU" sz="2000" b="1" i="1" dirty="0" smtClean="0">
                <a:latin typeface="Calibri" pitchFamily="34"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pic>
        <p:nvPicPr>
          <p:cNvPr id="4" name="Рисунок 3" descr="C:\Users\А\Desktop\20141205_100929.jpg"/>
          <p:cNvPicPr/>
          <p:nvPr/>
        </p:nvPicPr>
        <p:blipFill>
          <a:blip r:embed="rId2" cstate="print"/>
          <a:srcRect b="36908"/>
          <a:stretch>
            <a:fillRect/>
          </a:stretch>
        </p:blipFill>
        <p:spPr bwMode="auto">
          <a:xfrm>
            <a:off x="785786" y="1500174"/>
            <a:ext cx="3596629" cy="4429156"/>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7277181" cy="908720"/>
          </a:xfrm>
          <a:effectLst>
            <a:softEdge rad="127000"/>
          </a:effectLst>
        </p:spPr>
        <p:style>
          <a:lnRef idx="0">
            <a:scrgbClr r="0" g="0" b="0"/>
          </a:lnRef>
          <a:fillRef idx="1002">
            <a:schemeClr val="lt1"/>
          </a:fillRef>
          <a:effectRef idx="0">
            <a:scrgbClr r="0" g="0" b="0"/>
          </a:effectRef>
          <a:fontRef idx="major"/>
        </p:style>
        <p:txBody>
          <a:bodyPr/>
          <a:lstStyle/>
          <a:p>
            <a:pPr algn="ctr"/>
            <a:r>
              <a:rPr lang="ru-RU" sz="2000" dirty="0"/>
              <a:t>Надгробная плита, которую сельчане поставили </a:t>
            </a:r>
            <a:r>
              <a:rPr lang="ru-RU" sz="2000" dirty="0" err="1"/>
              <a:t>Камилову</a:t>
            </a:r>
            <a:r>
              <a:rPr lang="ru-RU" sz="2000" dirty="0"/>
              <a:t> М-Р.М. </a:t>
            </a:r>
            <a:r>
              <a:rPr lang="ru-RU" sz="2000" dirty="0" smtClean="0"/>
              <a:t>в родном с. </a:t>
            </a:r>
            <a:r>
              <a:rPr lang="ru-RU" sz="2000" dirty="0" err="1" smtClean="0"/>
              <a:t>Шамгода</a:t>
            </a:r>
            <a:endParaRPr lang="ru-RU" sz="20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961" t="2711" r="1961" b="2406"/>
          <a:stretch>
            <a:fillRect/>
          </a:stretch>
        </p:blipFill>
        <p:spPr bwMode="auto">
          <a:xfrm>
            <a:off x="3643306" y="1714488"/>
            <a:ext cx="5214974" cy="4500594"/>
          </a:xfrm>
          <a:prstGeom prst="rect">
            <a:avLst/>
          </a:prstGeom>
          <a:ln>
            <a:noFill/>
          </a:ln>
          <a:effectLst>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971600" y="1484784"/>
            <a:ext cx="3168352" cy="4355038"/>
          </a:xfrm>
          <a:prstGeom prst="rect">
            <a:avLst/>
          </a:prstGeom>
        </p:spPr>
        <p:txBody>
          <a:bodyPr wrap="square">
            <a:spAutoFit/>
          </a:bodyPr>
          <a:lstStyle/>
          <a:p>
            <a:pPr algn="r"/>
            <a:r>
              <a:rPr lang="ru-RU" sz="1100" dirty="0">
                <a:latin typeface="Lucida Sans Unicode" panose="020B0602030504020204" pitchFamily="34" charset="0"/>
                <a:cs typeface="Lucida Sans Unicode" panose="020B0602030504020204" pitchFamily="34" charset="0"/>
              </a:rPr>
              <a:t>Затем, чтоб этого забыть</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Не смели поколенья,</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Затем, чтоб нам счастливей быть,</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А счастье – не в забвенье!</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
            </a:r>
            <a:br>
              <a:rPr lang="ru-RU" sz="1100" dirty="0">
                <a:latin typeface="Lucida Sans Unicode" panose="020B0602030504020204" pitchFamily="34" charset="0"/>
                <a:cs typeface="Lucida Sans Unicode" panose="020B0602030504020204" pitchFamily="34" charset="0"/>
              </a:rPr>
            </a:br>
            <a:r>
              <a:rPr lang="ru-RU" sz="1100" dirty="0">
                <a:latin typeface="Lucida Sans Unicode" panose="020B0602030504020204" pitchFamily="34" charset="0"/>
                <a:cs typeface="Lucida Sans Unicode" panose="020B0602030504020204" pitchFamily="34" charset="0"/>
              </a:rPr>
              <a:t>А. Твардовский</a:t>
            </a:r>
            <a:endParaRPr lang="en-US" sz="1100" dirty="0" smtClean="0">
              <a:latin typeface="Lucida Sans Unicode" panose="020B0602030504020204" pitchFamily="34" charset="0"/>
              <a:cs typeface="Lucida Sans Unicode" panose="020B0602030504020204" pitchFamily="34" charset="0"/>
            </a:endParaRPr>
          </a:p>
          <a:p>
            <a:endParaRPr lang="en-US" dirty="0"/>
          </a:p>
          <a:p>
            <a:endParaRPr lang="ru-RU" sz="2000" dirty="0" smtClean="0"/>
          </a:p>
          <a:p>
            <a:r>
              <a:rPr lang="ru-RU" sz="2000" dirty="0" smtClean="0"/>
              <a:t>1941-1945гг </a:t>
            </a:r>
            <a:r>
              <a:rPr lang="ru-RU" sz="2000" dirty="0"/>
              <a:t>и простые три слова на родном языке «Ват</a:t>
            </a:r>
            <a:r>
              <a:rPr lang="en-US" sz="2000" dirty="0"/>
              <a:t>I</a:t>
            </a:r>
            <a:r>
              <a:rPr lang="ru-RU" sz="2000" dirty="0" err="1"/>
              <a:t>анияб</a:t>
            </a:r>
            <a:r>
              <a:rPr lang="ru-RU" sz="2000" dirty="0"/>
              <a:t> </a:t>
            </a:r>
            <a:r>
              <a:rPr lang="ru-RU" sz="2000" dirty="0" err="1"/>
              <a:t>рагъда</a:t>
            </a:r>
            <a:r>
              <a:rPr lang="ru-RU" sz="2000" dirty="0"/>
              <a:t> </a:t>
            </a:r>
            <a:r>
              <a:rPr lang="ru-RU" sz="2000" dirty="0" err="1"/>
              <a:t>хут</a:t>
            </a:r>
            <a:r>
              <a:rPr lang="en-US" sz="2000" dirty="0"/>
              <a:t>I</a:t>
            </a:r>
            <a:r>
              <a:rPr lang="ru-RU" sz="2000" dirty="0" err="1"/>
              <a:t>ана</a:t>
            </a:r>
            <a:r>
              <a:rPr lang="ru-RU" sz="2000" dirty="0"/>
              <a:t>» - что в переводе на русский язык </a:t>
            </a:r>
            <a:r>
              <a:rPr lang="ru-RU" sz="2000" dirty="0" smtClean="0"/>
              <a:t>обозначает </a:t>
            </a:r>
            <a:r>
              <a:rPr lang="ru-RU" sz="2000" dirty="0" smtClean="0"/>
              <a:t>«Остался на поле  сражения». </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923702"/>
          </a:xfrm>
          <a:effectLst>
            <a:softEdge rad="127000"/>
          </a:effectLst>
        </p:spPr>
        <p:style>
          <a:lnRef idx="0">
            <a:scrgbClr r="0" g="0" b="0"/>
          </a:lnRef>
          <a:fillRef idx="1002">
            <a:schemeClr val="lt1"/>
          </a:fillRef>
          <a:effectRef idx="0">
            <a:scrgbClr r="0" g="0" b="0"/>
          </a:effectRef>
          <a:fontRef idx="major"/>
        </p:style>
        <p:txBody>
          <a:bodyPr/>
          <a:lstStyle/>
          <a:p>
            <a:pPr algn="ctr"/>
            <a:r>
              <a:rPr lang="ru-RU" sz="2800" b="1" dirty="0"/>
              <a:t>«Я останусь без вести пропавшим»</a:t>
            </a:r>
            <a:r>
              <a:rPr lang="ru-RU" dirty="0"/>
              <a:t/>
            </a:r>
            <a:br>
              <a:rPr lang="ru-RU" dirty="0"/>
            </a:br>
            <a:endParaRPr lang="ru-RU" dirty="0"/>
          </a:p>
        </p:txBody>
      </p:sp>
      <p:sp>
        <p:nvSpPr>
          <p:cNvPr id="5" name="Текст 4"/>
          <p:cNvSpPr>
            <a:spLocks noGrp="1"/>
          </p:cNvSpPr>
          <p:nvPr>
            <p:ph type="body" idx="2"/>
          </p:nvPr>
        </p:nvSpPr>
        <p:spPr>
          <a:xfrm>
            <a:off x="683568" y="4365104"/>
            <a:ext cx="7848872" cy="2333142"/>
          </a:xfrm>
        </p:spPr>
        <p:txBody>
          <a:bodyPr/>
          <a:lstStyle/>
          <a:p>
            <a:r>
              <a:rPr lang="ru-RU" dirty="0" smtClean="0"/>
              <a:t>                    У </a:t>
            </a:r>
            <a:r>
              <a:rPr lang="ru-RU" dirty="0"/>
              <a:t>нас состоялся долгий разговор с ним, из которого я узнал о том, что он занимался поиском без вести пропавших и  выпустил книгу  в 2010 году под названием  «Судьба военнопленного». Свою книгу с памятной надписью подарил и мне. От него я узнал о том, что в марте 1942г  после ранения мой брат попал в плен под    Ворошиловградом и  в 1944г он умер   от истощения и туберкулёза легких в концлагере. И захоронен мой брат Магомед- Расул на опушке маленькой деревни </a:t>
            </a:r>
            <a:r>
              <a:rPr lang="ru-RU" dirty="0" err="1"/>
              <a:t>Грацзенберг</a:t>
            </a:r>
            <a:r>
              <a:rPr lang="ru-RU" dirty="0"/>
              <a:t> в Германии.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9814" y="1628800"/>
            <a:ext cx="4119449" cy="2490267"/>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рямоугольник 2"/>
          <p:cNvSpPr/>
          <p:nvPr/>
        </p:nvSpPr>
        <p:spPr>
          <a:xfrm>
            <a:off x="5189411" y="1603676"/>
            <a:ext cx="3487046" cy="2862322"/>
          </a:xfrm>
          <a:prstGeom prst="rect">
            <a:avLst/>
          </a:prstGeom>
        </p:spPr>
        <p:txBody>
          <a:bodyPr wrap="square">
            <a:spAutoFit/>
          </a:bodyPr>
          <a:lstStyle/>
          <a:p>
            <a:r>
              <a:rPr lang="ru-RU" dirty="0"/>
              <a:t>И какого было мое удивление, когда летним жарким днем ко мне во двор зашел незнакомец. Он спросил: -Здесь  </a:t>
            </a:r>
            <a:r>
              <a:rPr lang="ru-RU" dirty="0" smtClean="0"/>
              <a:t>живет Магомедов? </a:t>
            </a:r>
            <a:r>
              <a:rPr lang="ru-RU" dirty="0"/>
              <a:t>На что я приветливо ответил: - </a:t>
            </a:r>
            <a:r>
              <a:rPr lang="ru-RU" dirty="0" smtClean="0"/>
              <a:t>Магомедовых  </a:t>
            </a:r>
            <a:r>
              <a:rPr lang="ru-RU" dirty="0"/>
              <a:t>у нас много, а вам именно какой? </a:t>
            </a:r>
            <a:r>
              <a:rPr lang="ru-RU" dirty="0" smtClean="0"/>
              <a:t>–</a:t>
            </a:r>
            <a:r>
              <a:rPr lang="ru-RU" dirty="0" err="1" smtClean="0"/>
              <a:t>Джамалудин</a:t>
            </a:r>
            <a:r>
              <a:rPr lang="ru-RU" dirty="0" smtClean="0"/>
              <a:t>.- последовал ответ Так </a:t>
            </a:r>
            <a:r>
              <a:rPr lang="ru-RU" dirty="0"/>
              <a:t>я познакомился с  Андреем </a:t>
            </a:r>
            <a:r>
              <a:rPr lang="ru-RU" dirty="0" err="1"/>
              <a:t>Цобдаевым</a:t>
            </a:r>
            <a:r>
              <a:rPr lang="ru-RU" dirty="0"/>
              <a:t>. </a:t>
            </a:r>
          </a:p>
        </p:txBody>
      </p:sp>
    </p:spTree>
    <p:extLst>
      <p:ext uri="{BB962C8B-B14F-4D97-AF65-F5344CB8AC3E}">
        <p14:creationId xmlns:p14="http://schemas.microsoft.com/office/powerpoint/2010/main" xmlns="" val="374588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softEdge rad="127000"/>
          </a:effectLst>
        </p:spPr>
        <p:style>
          <a:lnRef idx="0">
            <a:scrgbClr r="0" g="0" b="0"/>
          </a:lnRef>
          <a:fillRef idx="1002">
            <a:schemeClr val="lt1"/>
          </a:fillRef>
          <a:effectRef idx="0">
            <a:scrgbClr r="0" g="0" b="0"/>
          </a:effectRef>
          <a:fontRef idx="major"/>
        </p:style>
        <p:txBody>
          <a:bodyPr/>
          <a:lstStyle/>
          <a:p>
            <a:pPr algn="ctr"/>
            <a:r>
              <a:rPr lang="ru-RU" dirty="0" err="1" smtClean="0">
                <a:effectLst>
                  <a:glow rad="228600">
                    <a:schemeClr val="tx1">
                      <a:alpha val="40000"/>
                    </a:schemeClr>
                  </a:glow>
                </a:effectLst>
              </a:rPr>
              <a:t>Цобдаев</a:t>
            </a:r>
            <a:r>
              <a:rPr lang="ru-RU" dirty="0" smtClean="0">
                <a:effectLst>
                  <a:glow rad="228600">
                    <a:schemeClr val="tx1">
                      <a:alpha val="40000"/>
                    </a:schemeClr>
                  </a:glow>
                </a:effectLst>
              </a:rPr>
              <a:t> Андрей Борисович</a:t>
            </a:r>
            <a:br>
              <a:rPr lang="ru-RU" dirty="0" smtClean="0">
                <a:effectLst>
                  <a:glow rad="228600">
                    <a:schemeClr val="tx1">
                      <a:alpha val="40000"/>
                    </a:schemeClr>
                  </a:glow>
                </a:effectLst>
              </a:rPr>
            </a:br>
            <a:endParaRPr lang="ru-RU" dirty="0">
              <a:effectLst>
                <a:glow rad="228600">
                  <a:schemeClr val="tx1">
                    <a:alpha val="40000"/>
                  </a:schemeClr>
                </a:glow>
              </a:effectLst>
            </a:endParaRPr>
          </a:p>
        </p:txBody>
      </p:sp>
      <p:pic>
        <p:nvPicPr>
          <p:cNvPr id="8" name="Содержимое 3" descr="http://cs301611.vk.me/v301611928/4ab8/w9NoijxAxyY.jpg"/>
          <p:cNvPicPr>
            <a:picLocks noGrp="1"/>
          </p:cNvPicPr>
          <p:nvPr>
            <p:ph sz="half" idx="1"/>
          </p:nvPr>
        </p:nvPicPr>
        <p:blipFill>
          <a:blip r:embed="rId2" cstate="print"/>
          <a:stretch>
            <a:fillRect/>
          </a:stretch>
        </p:blipFill>
        <p:spPr bwMode="auto">
          <a:xfrm rot="1157681">
            <a:off x="5715008" y="1714488"/>
            <a:ext cx="1950720" cy="2554224"/>
          </a:xfrm>
          <a:prstGeom prst="rect">
            <a:avLst/>
          </a:prstGeom>
          <a:noFill/>
          <a:ln w="9525">
            <a:noFill/>
            <a:miter lim="800000"/>
            <a:headEnd/>
            <a:tailEnd/>
          </a:ln>
          <a:effectLst>
            <a:reflection blurRad="6350" stA="50000" endA="300" endPos="38500" dist="50800" dir="5400000" sy="-100000" algn="bl" rotWithShape="0"/>
          </a:effectLst>
        </p:spPr>
      </p:pic>
      <p:pic>
        <p:nvPicPr>
          <p:cNvPr id="6146" name="Picture 2" descr="http://riadagestan.ru.images.1c-bitrix-cdn.ru/upload/iblock/74b/74b8b062ddf25850b4947c856cdff046.jpg?1399196889173074"/>
          <p:cNvPicPr>
            <a:picLocks noChangeAspect="1" noChangeArrowheads="1"/>
          </p:cNvPicPr>
          <p:nvPr/>
        </p:nvPicPr>
        <p:blipFill>
          <a:blip r:embed="rId3" cstate="print"/>
          <a:srcRect r="9434" b="-254"/>
          <a:stretch>
            <a:fillRect/>
          </a:stretch>
        </p:blipFill>
        <p:spPr bwMode="auto">
          <a:xfrm>
            <a:off x="1285852" y="1785926"/>
            <a:ext cx="3429024" cy="2928958"/>
          </a:xfrm>
          <a:prstGeom prst="rect">
            <a:avLst/>
          </a:prstGeom>
          <a:noFill/>
          <a:effectLst>
            <a:softEdge rad="127000"/>
          </a:effectLst>
        </p:spPr>
      </p:pic>
      <p:sp>
        <p:nvSpPr>
          <p:cNvPr id="6148" name="AutoShape 4" descr="data:image/jpeg;base64,/9j/4AAQSkZJRgABAQAAAQABAAD/2wCEAAkGBxQSEhUUEhQVFRQUGRUUFxcVFRcUFBUXFxcXFxQXFhQYHiggGB0lHBcUITEhJSkrLi4uFx8zODMsNygtLiwBCgoKDg0OGhAQGiwkICQsLCwsLCwsLCwsLCwsLCwsLCwsLCwsLCwsLCwsLCwsLCwsLCwsLCwsLCwsLCwsLCwsLP/AABEIAQEAxAMBIgACEQEDEQH/xAAcAAAABwEBAAAAAAAAAAAAAAAAAQIDBAUHBgj/xABJEAABAwIDAwkEBggFAQkAAAABAAIRAyEEEjEFQVEGEyIyYXGBkbEHUpKhFCNCcsHRFRYkM2KC4fBDc6Ky8VMXRGN0g5Ojs9L/xAAaAQADAQEBAQAAAAAAAAAAAAAAAQMCBAYF/8QAMhEAAgIBAwIDBAkFAAAAAAAAAAECEQMSITEEURMiQTJxgfAFFDNCYZGxwcIjYqGi0f/aAAwDAQACEQMRAD8AxWnqFf4far2NDWkADQR471QUtR3qwVyE3TLc8oKw0cPJLHKSv7w8gqdyARSMamXQ5T4j3m/CEscqMR7zfhCoUJSpD1PuXp5U4j3m/CEX62Yj3m/CFREoBFINTLz9bMR7w+EIv1txHvN+EKjISCikPUy//W3Ee8PhCB5XYj3m/CFQAJQajSg1PuXv624n3h8IS/1rxHvD4QufhGEaUGp9zoHcrK+4jxAP4JB5WYj3h8IVESiCKQtT7l7+tuI94fCER5XYj3h8IVGiKNKDU+5ejldiOI+EIxytxHFvwhc+jRSDU+50I5WYjiPhCL9bK/EeQ/Jc+EtFINT7l5+tVfiPhCew/KWsXNBLYJaDYbzdc2E9Q6ze8eqKQan3NLNQIKKgpHTZldHUKfKhYbrBToVkQycgJQQITlCiXmB/wN5Q9jKVukIRBWdfZBDnhp6LHFsm3VZncbD+5CUdjuyzIa4ZswMwIDDuGvTAi91nWiv1bL2KoopVkdivDspLAc2QX63SLSRbSxPcCi/Rv11OmNH5DrJDXGbmBfLfRGpB4GRcorZRBW1XZzSzMybuqkEmQKVKAXG1ySYsljYTgHA3fcNAdDbPay9tczoiRoUa0a+rZL4KZGXK3dsMnLlcA0tkkzEy+YtpDHO7vBNU9iPcQMzQ6AS28tBy5ZjeS5ohGtGX0+TsVkoAo3iCRwMIgtEqBKJAoZUCFJJKOET2pgJKfbhXFhqR0AQ0ntNwPL1Cap0y4gC5NgtQxWw20sMzCu1yB1T/ADH9KfDoeSnKdUdnSdK88ml2MwRSnMTRLHFrus0kHwTa0csotOmGSnKHWb3hNgKRhKJLmkA6ju1QZO/QRwgpHSZVS1CsVW0dQrJVRHJyG9BtQgQDYwfLRB+qJMynQ+7H1DMvdfNN9c0ZvOB5Jxu03w6SS50dIm7YdmMd5Ak9gUJEs0iiyzW9kgY+p0em7ozF7iZm/ifNJGMfmz53ZgIDpuBERPdZMoJ0jOuXckHH1Oj0iMocBFjDiCR3SE39LfAGd1jmFzYzM98knvTKBKKQa5dx9uNqCYe4Trc3tHoSEf02prndMROY6CPyHkoyVKVINcu7AiQlCUzIYRhGFJwtHOeq49ogR5pgIw2CqVJFNhdGsDTvU6lyaxLvsBv3ntHyBJUvAB+GqNcwgg2cHaOHCBvXbU6zKjQ+m7Mw+Bad7XDcVOTl90+l0PS4Mz05G7+BRckOTQpYmnVxLmmmwyWtk33EyLhdJtOvzlR7/fcT4E2HlCaBROXLJz1LUej6bo8WD2DmtvcnjWfnYWgxBBm8aG3Z6BU/6s1m9ZuYfwPbP+qF3JKh7U2g2izM7wA1cez81RSy36HP1X0d00ryTtd2cs+mygJfRc07swBJ/m0Ve7Gl722AEjTXXimtoY99Z5c89w3AcAmsKem3vHqFdcbnl8uhTqHBoaCCCwbMppajvViq6nqFZAqqI5OQ3IkbkUpmBKMIFEgAnBBBHCBiCkkp2nRLjAEn+9Ut2Fc5xDGuI0Fj5ykBHCMNJ71MGAIP1hDB8R8hbzUtmMpUgQxpJ96el4HcgdERuznC9RzaY/iPS+EKXhtn0zH7xw3uyhjR2y78FFdtGDLGNB949J3mVGr4l7+s4nvNvLRIexNxb6LD0BnPbJE9pmD3JP6YfEANHcPRVxQCdCslVMa9wu5T9h7arU6rQ0yHnK5pFnAx87C6qQrPkzSzYmmOBnyv+CUtlZvFbmku5pJSGpGIrtY0ue4NaN5MKjZysompluG++RF/u6gd64ljbi36s9pPqcWKlOVF44LPNv1nmvUDzOVxaOxs2jwWiNcHCQQQdCLhcJyto5cQT7zWu/D8FXBO9nyfP+l3qwKUXtZSBOYcdNn3m+oTRKewx6bfvN9Quk8uaGghKCkdBlNMXCsQFBpi471c08DUOjHeUeqrZKatkdwSYVmzZTvtlrB2kH5SpTWYenwefA/LRFiUCkZTJ0BPcCfRS6OyKztGHxt6qc/bMWa0f35LWPZNgWVqNR9am1zmvEE3EOaHC3ilY1FGZbL5DYitrDezee4qdtLYFTCgDmxJMAHraTvE8Fv7MZRFYYdrhzuUvyNHVYIEujq62nW6LF7EbUxFGu4/uW1WhpALTzmTpd4y/wCorLkbUUeesPszEPacjHSBndDLgOJiQe4jwPBScJybx9chlKkROtSpDfG35L0U3CNGjQJ7B2n1J80zhKAYTT3C7fund4G3klrQaWYWfY5jHXdWolx1u8x4xdJHsZxl/raPZ1r/AJL0AaSPmwjWg8M8+t9jeMm9SkPMpf8A2MYr/rU/I/mt/wCaCHNhHiB4aPO7/Y/jZgOpntJgKNifZNj2aCm77rj+S9IGkEk0k9aDwzzHU9nOPH+DPcVO2byK2hhZrGlSb0SAatZjA2d5BI7V6A2xszn6T6ed9MuEB9Nxa9p3EELO2+yEPfmxWMrVmzYGZ8XOc7t0T1JoSTi7RjO2DVc6atVlR38L8wHdFh4KvyFel6Xs92exha3C0yYIl0udce8V53x1EU3ObBzBzgezK4giPBMUnJu5MTs7adWiZpuIHum7T4J/bG1TiC0uaGloi2+8/wB96rUoIpXYLJNRcb2YmEvC9dv3m+oSU7hW9Nv3m+qZOjQkEaCidJl2Ffle03sQba67l0OI2w4iGiBxPScuap6jvVkFWiTbQ5VeSZJJ70RRPKJMwKatU9nFXFVjWp4ItpsIph9Z4l1IAEA06cwXGDrpCyoardPYaW/RqwDHBwqAueR0Xy2waf4YPxBZZqO7O45O8n6WEaRTBc996lV5zVart7nvNzvtoJVwiCJ7oElRZcUmjiGzlLhNt/HRZTyr5a4gYo06ZIpxl5tgBNSSQTniZIiw070wOUNQVaGWZa+MhbJJ00+07hG/RTlOiix2bEguSx3LrD0A0OJdVtmptIzMO8PvDT2Ep3AcucPUgXYT7xZ6hxG/TXhK1aM6WdQgiaUaZkCJGggAikOCcSXJoDHvahRxeCxAxlDGOZTqua3my9xDXBpmGGWubAmItKyTE1jUD3vILy4uJ0nNckeMr0zy12NRxWGe2tTNTIHVGhpIfma0xlI3nReW3SOw9quuCMtmIASpRBEmYAnsIem37zfVMp3C9dn3m+oSA0RBBBSLmVUzcKzCq6eoVkCrEZ8inFFKJBBmxykBIXpnkLs5uEwrKYqZ2kmo2QGloeA4tJHWuTe2q8yMK9DbJfVNFkZOoxwknQgf0uo5Z6S+GOo7k4hvEeagbSqU61N9N8Fhac19ALz4RPguZ2ptA4eka9WS0T0WmMxAJ6x00A01IWd47ltXxD4a7mGxDWsJIvM5nHrHW8BSUr9C+j8TouXVSga89KocnNAsfHN6CbHX81T7KpPGZ7WkZwKbamgp844MLg46OgvgzMwqOlszFVoysLw2xqDqtAuBnPRBsBrKLlfUeGgF7frDzuVhaWtyGGtJZoQDYdqxVso3SOwxXJvnKQe0mmwCGwZ0sZpgCLg31M71xf6QcG1MPJ6xDC4HKKrhlZDrFpNtRxm0rq9ncs2VKWSp0X675faZHaU7yX/aazy9rWMpQ6XUxnFQ2blOa9s19VlbPgfoaxg3ltNgddwa0O7wBm+cql5Q8rhhXZRRfU6uYghrW5pi5F9PmoxqaftAIBBIygkwZgdLsWT8r+WTcRUJZzgE9HMBbuAd/cqrk3wiWlLk1Cn7SqBAlpadIJ/GIjtXX4LHNq021GGWvAcD2FeWKzqmeOkSbwJ+d+5apyfxOKp7NaGFgDS8Pc55GRmoYA0a3J3aovTyKk+DVMTjWsEvIE2EqBiOUNBokutMWa438ljeC5T13Vc1SrLer+8lhY2whpMtO+QZvJlaJ+gWVWtcK7iHAEdN28W+12rLm78qHoXqxvlpy1bRwdWphzNQZWtzNIAzGM19YWE4vZ5cadWpVa44gPqmDLhBM5twJIW07d5IMqYaqwVAS5hiXfaFxqeIWBAkAg6i3de6vicmtyGVJPYZlEgCgrEBRKXhT02/eHqmU5huu37w9UAaOgiRqJ0mU09QrIKup6hWIV0QmG9ElFEQgwLoajvXpzZlMinTEz0WAWHuheY6JuF6I2xtgYXDMeAX1HhrGNmBmLSb2JgBpNgfxUcp0YThvabyh5yscOwzTpgNJH2nG7jPAGPJV2w+TlKlh24zHSGkzQozldWvIc7eG+oPnXbI2dUxuJLoz02nnHloPSaD1GTx6oJ0Ek6KTy2x9StWJqkNIGVtMPa5tNu5oA00Utlt3OjkY2tysrVDlDstMSG02gNY0cA0BUWJfJ6R13zod3qoz3dKycFPNM7xxjS+9a0pGHKxVakQ3paizS1wAvxXQ+zrE1KOMaS4ltT6sic0gmxjsN/Piucps0kkjTuXYchNh1K2IpmnAbScx73GYDRMtnidw7OCT4oa5s1YkFpJZMAkgAZjlE2493asn5abKw7KhrUjDXHoAOzNMNGZwnSXTZdVyx5QOok0sOYaLPeYJfuLRazRcW7VmtfHEuc2tESSDOk38j6lSV3saf4j2BqE5QwlzjuF9d0DU6LZNlYFzsAKdR/MOYQSWCm8hodMdIFtxbwWeezzZmGc0Yl9TLzLnNeysWNp5rFjwTrAjxB4Lva+LpGk5wILK31RLg4Ma5wcabnZgCBmETuzBPiQuUc3gznaXuqOeyqXBtMsaHNm7RIE2Ea3Xb7FpkUKQqMaHhoBGgEWGu+IWQ7N2vUZWaxtMMc1wOUGQ2DLnOJA+yCe6603ZvKLD19KoabQx7gKhHENJv4KcYtO2bbTRfOAGuUd5AnuhYByy2e0bRxLKYkZnOAbxLA8x4lb2A0753SYmdVmT6DRtyqwtnO0xMGxo/mF0Y2QyKzJkcpzFsyvcODnDyJCaXScwcpzC9dv3h6ptOYXrt7x6oEaMgiQUjoMqp6hWQKraeo71YhWIz5FuREoOSUGBbF6B2lso1MC6iyM3NsAl5aDly9GRdrXAZSBuPevPrCvQ2zcY2pRpvYZa5rSJb0tAL8IUMzo6enXJxmNq19n4VrJbRq4gZnljWuqFo/d0aLDuAJLnu3utJ0zraFR+YlwcTqS4A68XAarVPaNQc/JUDoa1mUQ6A5zou4/ZY0NJPEkDes4q5AYHTDLuPvO4H0DdNZU4yLSiVOGMmVKDriTA0mJ+SkOoMiI6c/Z3E3jtCi1aYpluYg5iTGkga6FU1Jk9LQpr+PyWvclqxw2AYRANZzbmPtZpPbAafAN7VjJNuita5SUzQ2dTaCSWZmydQXOc35CQpz24Nw3OP5R7UFYlzRAY7UfaANz2b1XvwjXgXII0tI8f70KrMQSAfEeenzCnbOxzIaHGIEEnWOMTc6eSWhxWw9Sb3HthYk0j0XETLHEagOFnDtBjzXQ1OUT6lGrTOWHmem27IJALRvMOIk6a7ly9F31hywQ43B0IIuOI/opFGo0VHOc2adMZnNBN72aTY3dlaSOKTjvY1KlRK50BuRjWN3Oc09J4B6LXHQbpgDMQJ4KPWxQbAdJ0treN/BNOxTMzoGUfZEyAOEm513qJtSqJbDg64MiYuJg2Fxp4IUbe4nJJGlchtqirFKo5ziSWsc4yQ4CcttxbcdrTrKqvaBXOC2nSxLBmHNg6wHEZmOE9zgqTkXi8tXXRzXjddrgfSR4q99rhdWo0qpAGR5aQNQHaT4gJ42lLSZyJuNmXYipme53vEu8zKQEUJRXWcYEvCnpt7x6pspeHHTb3j1QBo6CJGpHQZTT1Csgq1moVnmVURnyAhEjciKZgVTEkDjbzW7bAxrSzm6YLzmk5eqxr2te4udoOs6Bck+JGDtW1ez57aWCY0uLS91R4Dd4Ok8bAfJQzVR04LvYseVuzqRwVZ72OdkLXMuQWuNiQfLyCyrG8nsU2kKwpE0CwPDmXyhxIBeNZOU3vZa/ywfm2dUgkl7qYHG5CrOVWOYzBmg0GKRp4Yk9XMxjDUIgybOA01BUV5eDoa1GMU3HzMdsmxXSYiu3D4ZjmtbULy4PDmhzQSJpdxA6XeVU4/CAdIWzOygeflZV1cuaMmY5SQY3TeD81WtVEm9NkjYlHnMRRpxZ9Wmzwc8A/IrU9vzUwE6/tNcE8AK1b8Fn3IGnOOok6U89U91NjnT5gLscbjw/Z2La1xGXEwRFw2oQ4x39L5rOTmh4+LOH2lkJIDhOkb+yVW4Zkj/hWLAwugtGUWAMi+8kjXuS62BpDqzMneDbsB3oUklQOLe5HZUyundBNu4SfmnW4h9GWkD6xjYJuLOBDgNCbR4nsTzMFTc5rc5g9GYEAEiSR/XerLa2xhTdSMc9Ta4NyhzmmHnQukEdItIM8ZS1K6HpdWc03EAOPAph7+ibzcXUzbraZqAYem9rRIIeczpBUakC2DUZLYIOs3aRbtvI7VVJckXfBM2Xicj5nz3rq+WG2W1tnsAjM94BvcFvWkb+PiuGweo7eKnbaBaym2InM8DjMNzDsJaR4FTcPOjbn5GUYRykpS6TlDCVQPSb3j1SE5QF29jh6oEaKggjUjpMpZqFZhVrBcKxCqRmGUSMlBBgNi27kJRH0Olm1iL9uVwjzCxFpWwcgNpt+jNDnGZiZj/DaI8IUc/snT078x2WIw4qUg06B9GoR2Ne9x8OhC4poNalSeIJqYrGVSTp+8ABjub8l1eK2mGUK79fqaJadxLzXAK5TZ742bhmN/eVTiQOMCo7OZ3axPeuaXGx1R5OIx9NrsU+LjO4g+puqDEm/iulptBfUc0dFrSB6SuaralXxEcp03IGj0sXUOlPC1vN+Vo+UqHRx4FPEU3kgVWtcD/4tN0t8wXjvhWXIp8UMeBEmlTA+N0jyVI/CTAtNwI13zPiE5NahRT0kEYstibjduROxhO6dy6DaGzhTpMAF3Tc8NbKl5uNUoyi96CUZIj4cvOhiPwVg7ajizIdJvm1twJ07+xMtw51ER+XYncbGVhvY5T4if8A9IdNgk0hp9WSHX7fS6kGm2DezuiRA3nUcLxcKtD4NtFMoEFsDXXj3ShoE7GtgYE1cQynxME8BvKsfaCQMWWN6tNlNjRwAGnzVxyX2JVZ9eACHw5pBk5TwEa+PFcjylrF+JquPvH5W03JwlqyGckdMCsS8iJqUSug5hKXQf0h3j1TZR0es3vHqkCNJQRhBTsuZZMuntVhlVazUKylURKYRRIFAIMBtWjezqv0C13VkGC0ODo4uNmgSNLnsGudBbPyW5NBmEaKjgQ4NqOgkCHNJIJ369ijnflOnp15rHOVlZjcO3myMsBnHMaTTlE8JqP8go2y8M4bOpvHWNN9NhO4vqVXPPicnkoXtCqNpMo0afUa23dYz/qHwqXhq7P0dhJOrXgT9kCo6THfC5nai2diq0jkGgU2VW/wQPW5XJ1Tc9xXV7YrNL3uZ1XDw0g/MFclWNyr4TnzM6Hkw76vEgGLU/LM6fVWmBwIYWF0atN9byBPmVzWwtp/R6pcWlzSMrgIB1BBuCDcLpMfUc5ja4BLKkNBgZg4ZmsBa0mLNOixkTs3jktI/wArqsOYybNbEARx8Vyjx/zuKs9u7TFV7SARAiIOu8mw7VU1awv1hKeOLSFkkrH6VW0eiXtEg0Jm4cPCDHoVWDExpPokVcQXCNBvF796osbsk5qhgaqbg6gB6UkeY7bKI1PRYqkl6EoGw8lMQ5mEos6JyB7BNuq5w/BZJtrpVq7o/wAR/wA3kLa+TODjCMc3pZgx99xc0Z/CSse2pTh+LEXD3f8A3KGG7ZbNwijBQlFCNdRyAlKo9Yd49UiUuj1h3j1SGaOgiCCidBljNQrCVXs1CsGlWRGYCjCCMIMos8BsKrVbnblDTYZjBPdZaDs3apbSaxweTTyseJENgAEt3u3lc/Sxho4KnUAktyW4gmD6pfJzaJrirIAM5oAtDmgD/YuLJqnbfCPt4cOGDhHe5Jfo/wByVytrGviHw3pOAZSBPRZTaQ2T2knwB3qHtR9RtHDUC0DJmpgh0gue6TPAXCXzxdj8u4U79/W/EJzH9LmjwxEf/I4fglfCK/V8bU2r2dflVlZUwxayqxw6VNrTYy3pExHkVWYrYFRolz6TZEiXkEiOEdy6LbeF6Naoyo9pDG5mw3K4NBc0aSNTvQ29sn6RzcPyOa1xAiQ6cm8G1481qGSvUxk6PeSq643/ABOb2fsOpXBe0tAmOkSJsOxdps7EtZs6HObnZVMNkT9W6TrxM+areToLcPT1Jc907/eH4BclttkYiqP4yfMz+K39pJrsc2XHHDhjNLd8lttvaFP7BLiTNx0WzuHaqRtTioiJWjClRwSytux3OkykBGCtk7FtcpLHgyJiY1UOUlDVgpUahheVdGk0M+kWa3LZsi0gRA4R5LhNp40Oq1y0y2o5xB0kZsw+aqkFOGJRNzyuQpAoNYYJ3AgHvMx6FAKpMJPYOg57wGNLjINhNp1Kt9ncnXuGapLWxOXRx7ybN9VKO12UBzdLK46dERTHbOrz26JDS7nRhBAIKJcyqnqO9WCr6eoVgFVEZhylNSSgCmZs7LZe1aIoU2uqBrmEEggnqmbeCaw20aIxFStzuVp6OXKSXAAAHsuJXJo2gndPddR8GO7s71106itK2qvhwddyfPO4qrWGlxEbjZvdZqn1ns+j84HS1tXnZjSKsuEdklcNTrPZOUubOsEieEpPPPgtl0G8Xg+HklLDb5K4+vcYOLjbd372dbtXblA06oY4uNRuUACALRMlPVOUOHBDg9xLWFsBus5Tv06vzXDwicw8D5J+BEy/pLNd0vy+J1mF27Sp06DQ82dNSxgA5sw7YJHkqDb2IZUrvewy12UyRGjQDbwUMUnESGujjBjzSAwnQE9wJW444xdo58vU5MkFBrbb/ARKCMNOkGeEX8kfNmYgzwgz5LdnNTCCEJXNO0yuvpYye7iiNNw+yeGh14ItBpfYSUQE6JZpO3tdbsNu9WWy9lOcczyaTBfNldm/lgfNFoahLsVnMmCYMDW2nBWGG2I9zWuJDQ+IBkkg74CvMVtGk2nkYKlQjRwBdf7xVdS2pUMObSe57TqA4tBiCIvEg3HclY9D7D79n0mZRle9jOu8nIwuJibXPDfoo2J2sxhjD02N/jLZd4EqtxeMfUP1hJ3RoBG7Lu3qMnRlsl4raFWr13ucOGg8hZR6Z6Q7x6pJKVS1HeEzJo4QQCCidBlVPUKxBVdS1CsQqInPkUQg0IijamZR3ewxGHpQNSJtOpglDAsa12KeyJnUdjJPzlL2ID9GpQN48pgpeHbP0oN1mIEa82N3evnt+aXz6npsa/p4/n0Y4aY+kgwJ5s3/AJlV7PfVOKisDA57myRFp3HfaFcgftDf8sz2S6yp9m0qzcWecDspNXJJkRM2va0LUOPgZyrzLn2/+ckvGU+gwEf94BuNZqOIPlCXtln1WJMa09eMMKGNBLGf+YEf+66EvbB+qxPAUz/sM/gkr2KNRuXuX6SHcNY0mDq80626xpgW/mKh7GOXD0otLyD3Fz/6KfQb0qThdvNuBcNL80R6HyUHZQ/Z6P8AmE+Gd6Xo/nuHrH3P+JG2eycZXO8O1/8ATp/mpj2/tdM8aLo+IfmkYKiW18S8iGyIJ0P1bJ9FKZh3GrSdHVpPDuy9MDvunJ7/AA/YzFLTX91/7FRhOfONHOh3Ng1ebJ036fyqzxWHlrWuaXA4hpyggEg1JFzbgk7MqGlWc11J01jVAqOe0iJzANbMtENSdquml3V2gd3O/wBSlL2lRKFaJ3fL5HtqA83iDxpm/GGu3/3qjoVT9TuBpkkCw+xFvE+aTtJ3RxF7c1+FT+iTgyCKDgQQKZBIIi4Z+RWFen57HSq8Tbt/IqKld1PAvdTJaRUdBbaPrY9FN2M/6ikRq50u7S4EknvN1W4xwOAfBF6jiL6jnlY7DE4ehlgwRMHSJBntHBVl7L95zYn/AFYpP7v7nK8pG/tNTvH+0KrAVpykdOJqRxA/0iVWrsx+yj4nU/bS97ChKZqEUo2arZA0YI0TSgpHQZVS1CsFX0tQrAN37lREcnIZCCBB7UMh4E+CDA7TxLwID3AcA4geSKnXc0y1zgTqQSCe8hMoFFI1rfcfGLfM53TxzGe6UDiX653eZnzUYJUISQ3KXcWa7t7nazqdeKJ1dxmXOM63N+9SMFsyrW/dsJ7dG/EbK1dsCnSbmxFUNPusue0X18AjYLkVGEFV5DGFxn7IJiN9tIVxT2GGlralZ2YkdFg0m5133B8d6Yo7abRtQphva6C533jqe6yRW5Qvcc2VodxuSLEW8ylQ1Luy7dUo0h06ZFNgMF7y5zyT/wBO4MxqexUG1tuVK7tS1g6rQYgdsaqM3Fl5IquLg7eblp3OHdwUarTLSQd3C/zQkDm2A1TxPmUDUKSAiK1Ri2KNQ8UWcxrZIQRQWxQKNtQjQkdxhJCMlFILYJRpKNAmKlECggAgRo7NAgiabBBSOkyynqp4QQW0TnyGiQQTMAQQQQICMIIIBmm4D9zT+6PRZ7tX94fH/cgghFJ8EIokaC0TYAko0ECA1EdUEEhiUZQQQMJAoIIAMI0EECDRhBBAh4o0E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data:image/jpeg;base64,/9j/4AAQSkZJRgABAQAAAQABAAD/2wCEAAkGBxQSEhUUEhQVFRQUGRUUFxcVFRcUFBUXFxcXFxQXFhQYHiggGB0lHBcUITEhJSkrLi4uFx8zODMsNygtLiwBCgoKDg0OGhAQGiwkICQsLCwsLCwsLCwsLCwsLCwsLCwsLCwsLCwsLCwsLCwsLCwsLCwsLCwsLCwsLCwsLCwsLP/AABEIAQEAxAMBIgACEQEDEQH/xAAcAAAABwEBAAAAAAAAAAAAAAAAAQIDBAUHBgj/xABJEAABAwIDAwkEBggFAQkAAAABAAIRAyEEEjEFQVEGEyIyYXGBkbEHUpKhFCNCcsHRFRYkM2KC4fBDc6Ky8VMXRGN0g5Ojs9L/xAAaAQADAQEBAQAAAAAAAAAAAAAAAQMCBAYF/8QAMhEAAgIBAwIDBAkFAAAAAAAAAAECEQMSITEEURMiQTJxgfAFFDNCYZGxwcIjYqGi0f/aAAwDAQACEQMRAD8AxWnqFf4far2NDWkADQR471QUtR3qwVyE3TLc8oKw0cPJLHKSv7w8gqdyARSMamXQ5T4j3m/CEscqMR7zfhCoUJSpD1PuXp5U4j3m/CEX62Yj3m/CFREoBFINTLz9bMR7w+EIv1txHvN+EKjISCikPUy//W3Ee8PhCB5XYj3m/CFQAJQajSg1PuXv624n3h8IS/1rxHvD4QufhGEaUGp9zoHcrK+4jxAP4JB5WYj3h8IVESiCKQtT7l7+tuI94fCER5XYj3h8IVGiKNKDU+5ejldiOI+EIxytxHFvwhc+jRSDU+50I5WYjiPhCL9bK/EeQ/Jc+EtFINT7l5+tVfiPhCew/KWsXNBLYJaDYbzdc2E9Q6ze8eqKQan3NLNQIKKgpHTZldHUKfKhYbrBToVkQycgJQQITlCiXmB/wN5Q9jKVukIRBWdfZBDnhp6LHFsm3VZncbD+5CUdjuyzIa4ZswMwIDDuGvTAi91nWiv1bL2KoopVkdivDspLAc2QX63SLSRbSxPcCi/Rv11OmNH5DrJDXGbmBfLfRGpB4GRcorZRBW1XZzSzMybuqkEmQKVKAXG1ySYsljYTgHA3fcNAdDbPay9tczoiRoUa0a+rZL4KZGXK3dsMnLlcA0tkkzEy+YtpDHO7vBNU9iPcQMzQ6AS28tBy5ZjeS5ohGtGX0+TsVkoAo3iCRwMIgtEqBKJAoZUCFJJKOET2pgJKfbhXFhqR0AQ0ntNwPL1Cap0y4gC5NgtQxWw20sMzCu1yB1T/ADH9KfDoeSnKdUdnSdK88ml2MwRSnMTRLHFrus0kHwTa0csotOmGSnKHWb3hNgKRhKJLmkA6ju1QZO/QRwgpHSZVS1CsVW0dQrJVRHJyG9BtQgQDYwfLRB+qJMynQ+7H1DMvdfNN9c0ZvOB5Jxu03w6SS50dIm7YdmMd5Ak9gUJEs0iiyzW9kgY+p0em7ozF7iZm/ifNJGMfmz53ZgIDpuBERPdZMoJ0jOuXckHH1Oj0iMocBFjDiCR3SE39LfAGd1jmFzYzM98knvTKBKKQa5dx9uNqCYe4Trc3tHoSEf02prndMROY6CPyHkoyVKVINcu7AiQlCUzIYRhGFJwtHOeq49ogR5pgIw2CqVJFNhdGsDTvU6lyaxLvsBv3ntHyBJUvAB+GqNcwgg2cHaOHCBvXbU6zKjQ+m7Mw+Bad7XDcVOTl90+l0PS4Mz05G7+BRckOTQpYmnVxLmmmwyWtk33EyLhdJtOvzlR7/fcT4E2HlCaBROXLJz1LUej6bo8WD2DmtvcnjWfnYWgxBBm8aG3Z6BU/6s1m9ZuYfwPbP+qF3JKh7U2g2izM7wA1cez81RSy36HP1X0d00ryTtd2cs+mygJfRc07swBJ/m0Ve7Gl722AEjTXXimtoY99Z5c89w3AcAmsKem3vHqFdcbnl8uhTqHBoaCCCwbMppajvViq6nqFZAqqI5OQ3IkbkUpmBKMIFEgAnBBBHCBiCkkp2nRLjAEn+9Ut2Fc5xDGuI0Fj5ykBHCMNJ71MGAIP1hDB8R8hbzUtmMpUgQxpJ96el4HcgdERuznC9RzaY/iPS+EKXhtn0zH7xw3uyhjR2y78FFdtGDLGNB949J3mVGr4l7+s4nvNvLRIexNxb6LD0BnPbJE9pmD3JP6YfEANHcPRVxQCdCslVMa9wu5T9h7arU6rQ0yHnK5pFnAx87C6qQrPkzSzYmmOBnyv+CUtlZvFbmku5pJSGpGIrtY0ue4NaN5MKjZysompluG++RF/u6gd64ljbi36s9pPqcWKlOVF44LPNv1nmvUDzOVxaOxs2jwWiNcHCQQQdCLhcJyto5cQT7zWu/D8FXBO9nyfP+l3qwKUXtZSBOYcdNn3m+oTRKewx6bfvN9Quk8uaGghKCkdBlNMXCsQFBpi471c08DUOjHeUeqrZKatkdwSYVmzZTvtlrB2kH5SpTWYenwefA/LRFiUCkZTJ0BPcCfRS6OyKztGHxt6qc/bMWa0f35LWPZNgWVqNR9am1zmvEE3EOaHC3ilY1FGZbL5DYitrDezee4qdtLYFTCgDmxJMAHraTvE8Fv7MZRFYYdrhzuUvyNHVYIEujq62nW6LF7EbUxFGu4/uW1WhpALTzmTpd4y/wCorLkbUUeesPszEPacjHSBndDLgOJiQe4jwPBScJybx9chlKkROtSpDfG35L0U3CNGjQJ7B2n1J80zhKAYTT3C7fund4G3klrQaWYWfY5jHXdWolx1u8x4xdJHsZxl/raPZ1r/AJL0AaSPmwjWg8M8+t9jeMm9SkPMpf8A2MYr/rU/I/mt/wCaCHNhHiB4aPO7/Y/jZgOpntJgKNifZNj2aCm77rj+S9IGkEk0k9aDwzzHU9nOPH+DPcVO2byK2hhZrGlSb0SAatZjA2d5BI7V6A2xszn6T6ed9MuEB9Nxa9p3EELO2+yEPfmxWMrVmzYGZ8XOc7t0T1JoSTi7RjO2DVc6atVlR38L8wHdFh4KvyFel6Xs92exha3C0yYIl0udce8V53x1EU3ObBzBzgezK4giPBMUnJu5MTs7adWiZpuIHum7T4J/bG1TiC0uaGloi2+8/wB96rUoIpXYLJNRcb2YmEvC9dv3m+oSU7hW9Nv3m+qZOjQkEaCidJl2Ffle03sQba67l0OI2w4iGiBxPScuap6jvVkFWiTbQ5VeSZJJ70RRPKJMwKatU9nFXFVjWp4ItpsIph9Z4l1IAEA06cwXGDrpCyoardPYaW/RqwDHBwqAueR0Xy2waf4YPxBZZqO7O45O8n6WEaRTBc996lV5zVart7nvNzvtoJVwiCJ7oElRZcUmjiGzlLhNt/HRZTyr5a4gYo06ZIpxl5tgBNSSQTniZIiw070wOUNQVaGWZa+MhbJJ00+07hG/RTlOiix2bEguSx3LrD0A0OJdVtmptIzMO8PvDT2Ep3AcucPUgXYT7xZ6hxG/TXhK1aM6WdQgiaUaZkCJGggAikOCcSXJoDHvahRxeCxAxlDGOZTqua3my9xDXBpmGGWubAmItKyTE1jUD3vILy4uJ0nNckeMr0zy12NRxWGe2tTNTIHVGhpIfma0xlI3nReW3SOw9quuCMtmIASpRBEmYAnsIem37zfVMp3C9dn3m+oSA0RBBBSLmVUzcKzCq6eoVkCrEZ8inFFKJBBmxykBIXpnkLs5uEwrKYqZ2kmo2QGloeA4tJHWuTe2q8yMK9DbJfVNFkZOoxwknQgf0uo5Z6S+GOo7k4hvEeagbSqU61N9N8Fhac19ALz4RPguZ2ptA4eka9WS0T0WmMxAJ6x00A01IWd47ltXxD4a7mGxDWsJIvM5nHrHW8BSUr9C+j8TouXVSga89KocnNAsfHN6CbHX81T7KpPGZ7WkZwKbamgp844MLg46OgvgzMwqOlszFVoysLw2xqDqtAuBnPRBsBrKLlfUeGgF7frDzuVhaWtyGGtJZoQDYdqxVso3SOwxXJvnKQe0mmwCGwZ0sZpgCLg31M71xf6QcG1MPJ6xDC4HKKrhlZDrFpNtRxm0rq9ncs2VKWSp0X675faZHaU7yX/aazy9rWMpQ6XUxnFQ2blOa9s19VlbPgfoaxg3ltNgddwa0O7wBm+cql5Q8rhhXZRRfU6uYghrW5pi5F9PmoxqaftAIBBIygkwZgdLsWT8r+WTcRUJZzgE9HMBbuAd/cqrk3wiWlLk1Cn7SqBAlpadIJ/GIjtXX4LHNq021GGWvAcD2FeWKzqmeOkSbwJ+d+5apyfxOKp7NaGFgDS8Pc55GRmoYA0a3J3aovTyKk+DVMTjWsEvIE2EqBiOUNBokutMWa438ljeC5T13Vc1SrLer+8lhY2whpMtO+QZvJlaJ+gWVWtcK7iHAEdN28W+12rLm78qHoXqxvlpy1bRwdWphzNQZWtzNIAzGM19YWE4vZ5cadWpVa44gPqmDLhBM5twJIW07d5IMqYaqwVAS5hiXfaFxqeIWBAkAg6i3de6vicmtyGVJPYZlEgCgrEBRKXhT02/eHqmU5huu37w9UAaOgiRqJ0mU09QrIKup6hWIV0QmG9ElFEQgwLoajvXpzZlMinTEz0WAWHuheY6JuF6I2xtgYXDMeAX1HhrGNmBmLSb2JgBpNgfxUcp0YThvabyh5yscOwzTpgNJH2nG7jPAGPJV2w+TlKlh24zHSGkzQozldWvIc7eG+oPnXbI2dUxuJLoz02nnHloPSaD1GTx6oJ0Ek6KTy2x9StWJqkNIGVtMPa5tNu5oA00Utlt3OjkY2tysrVDlDstMSG02gNY0cA0BUWJfJ6R13zod3qoz3dKycFPNM7xxjS+9a0pGHKxVakQ3paizS1wAvxXQ+zrE1KOMaS4ltT6sic0gmxjsN/Piucps0kkjTuXYchNh1K2IpmnAbScx73GYDRMtnidw7OCT4oa5s1YkFpJZMAkgAZjlE2493asn5abKw7KhrUjDXHoAOzNMNGZwnSXTZdVyx5QOok0sOYaLPeYJfuLRazRcW7VmtfHEuc2tESSDOk38j6lSV3saf4j2BqE5QwlzjuF9d0DU6LZNlYFzsAKdR/MOYQSWCm8hodMdIFtxbwWeezzZmGc0Yl9TLzLnNeysWNp5rFjwTrAjxB4Lva+LpGk5wILK31RLg4Ma5wcabnZgCBmETuzBPiQuUc3gznaXuqOeyqXBtMsaHNm7RIE2Ea3Xb7FpkUKQqMaHhoBGgEWGu+IWQ7N2vUZWaxtMMc1wOUGQ2DLnOJA+yCe6603ZvKLD19KoabQx7gKhHENJv4KcYtO2bbTRfOAGuUd5AnuhYByy2e0bRxLKYkZnOAbxLA8x4lb2A0753SYmdVmT6DRtyqwtnO0xMGxo/mF0Y2QyKzJkcpzFsyvcODnDyJCaXScwcpzC9dv3h6ptOYXrt7x6oEaMgiQUjoMqp6hWQKraeo71YhWIz5FuREoOSUGBbF6B2lso1MC6iyM3NsAl5aDly9GRdrXAZSBuPevPrCvQ2zcY2pRpvYZa5rSJb0tAL8IUMzo6enXJxmNq19n4VrJbRq4gZnljWuqFo/d0aLDuAJLnu3utJ0zraFR+YlwcTqS4A68XAarVPaNQc/JUDoa1mUQ6A5zou4/ZY0NJPEkDes4q5AYHTDLuPvO4H0DdNZU4yLSiVOGMmVKDriTA0mJ+SkOoMiI6c/Z3E3jtCi1aYpluYg5iTGkga6FU1Jk9LQpr+PyWvclqxw2AYRANZzbmPtZpPbAafAN7VjJNuita5SUzQ2dTaCSWZmydQXOc35CQpz24Nw3OP5R7UFYlzRAY7UfaANz2b1XvwjXgXII0tI8f70KrMQSAfEeenzCnbOxzIaHGIEEnWOMTc6eSWhxWw9Sb3HthYk0j0XETLHEagOFnDtBjzXQ1OUT6lGrTOWHmem27IJALRvMOIk6a7ly9F31hywQ43B0IIuOI/opFGo0VHOc2adMZnNBN72aTY3dlaSOKTjvY1KlRK50BuRjWN3Oc09J4B6LXHQbpgDMQJ4KPWxQbAdJ0treN/BNOxTMzoGUfZEyAOEm513qJtSqJbDg64MiYuJg2Fxp4IUbe4nJJGlchtqirFKo5ziSWsc4yQ4CcttxbcdrTrKqvaBXOC2nSxLBmHNg6wHEZmOE9zgqTkXi8tXXRzXjddrgfSR4q99rhdWo0qpAGR5aQNQHaT4gJ42lLSZyJuNmXYipme53vEu8zKQEUJRXWcYEvCnpt7x6pspeHHTb3j1QBo6CJGpHQZTT1Csgq1moVnmVURnyAhEjciKZgVTEkDjbzW7bAxrSzm6YLzmk5eqxr2te4udoOs6Bck+JGDtW1ez57aWCY0uLS91R4Dd4Ok8bAfJQzVR04LvYseVuzqRwVZ72OdkLXMuQWuNiQfLyCyrG8nsU2kKwpE0CwPDmXyhxIBeNZOU3vZa/ywfm2dUgkl7qYHG5CrOVWOYzBmg0GKRp4Yk9XMxjDUIgybOA01BUV5eDoa1GMU3HzMdsmxXSYiu3D4ZjmtbULy4PDmhzQSJpdxA6XeVU4/CAdIWzOygeflZV1cuaMmY5SQY3TeD81WtVEm9NkjYlHnMRRpxZ9Wmzwc8A/IrU9vzUwE6/tNcE8AK1b8Fn3IGnOOok6U89U91NjnT5gLscbjw/Z2La1xGXEwRFw2oQ4x39L5rOTmh4+LOH2lkJIDhOkb+yVW4Zkj/hWLAwugtGUWAMi+8kjXuS62BpDqzMneDbsB3oUklQOLe5HZUyundBNu4SfmnW4h9GWkD6xjYJuLOBDgNCbR4nsTzMFTc5rc5g9GYEAEiSR/XerLa2xhTdSMc9Ta4NyhzmmHnQukEdItIM8ZS1K6HpdWc03EAOPAph7+ibzcXUzbraZqAYem9rRIIeczpBUakC2DUZLYIOs3aRbtvI7VVJckXfBM2Xicj5nz3rq+WG2W1tnsAjM94BvcFvWkb+PiuGweo7eKnbaBaym2InM8DjMNzDsJaR4FTcPOjbn5GUYRykpS6TlDCVQPSb3j1SE5QF29jh6oEaKggjUjpMpZqFZhVrBcKxCqRmGUSMlBBgNi27kJRH0Olm1iL9uVwjzCxFpWwcgNpt+jNDnGZiZj/DaI8IUc/snT078x2WIw4qUg06B9GoR2Ne9x8OhC4poNalSeIJqYrGVSTp+8ABjub8l1eK2mGUK79fqaJadxLzXAK5TZ742bhmN/eVTiQOMCo7OZ3axPeuaXGx1R5OIx9NrsU+LjO4g+puqDEm/iulptBfUc0dFrSB6SuaralXxEcp03IGj0sXUOlPC1vN+Vo+UqHRx4FPEU3kgVWtcD/4tN0t8wXjvhWXIp8UMeBEmlTA+N0jyVI/CTAtNwI13zPiE5NahRT0kEYstibjduROxhO6dy6DaGzhTpMAF3Tc8NbKl5uNUoyi96CUZIj4cvOhiPwVg7ajizIdJvm1twJ07+xMtw51ER+XYncbGVhvY5T4if8A9IdNgk0hp9WSHX7fS6kGm2DezuiRA3nUcLxcKtD4NtFMoEFsDXXj3ShoE7GtgYE1cQynxME8BvKsfaCQMWWN6tNlNjRwAGnzVxyX2JVZ9eACHw5pBk5TwEa+PFcjylrF+JquPvH5W03JwlqyGckdMCsS8iJqUSug5hKXQf0h3j1TZR0es3vHqkCNJQRhBTsuZZMuntVhlVazUKylURKYRRIFAIMBtWjezqv0C13VkGC0ODo4uNmgSNLnsGudBbPyW5NBmEaKjgQ4NqOgkCHNJIJ369ijnflOnp15rHOVlZjcO3myMsBnHMaTTlE8JqP8go2y8M4bOpvHWNN9NhO4vqVXPPicnkoXtCqNpMo0afUa23dYz/qHwqXhq7P0dhJOrXgT9kCo6THfC5nai2diq0jkGgU2VW/wQPW5XJ1Tc9xXV7YrNL3uZ1XDw0g/MFclWNyr4TnzM6Hkw76vEgGLU/LM6fVWmBwIYWF0atN9byBPmVzWwtp/R6pcWlzSMrgIB1BBuCDcLpMfUc5ja4BLKkNBgZg4ZmsBa0mLNOixkTs3jktI/wArqsOYybNbEARx8Vyjx/zuKs9u7TFV7SARAiIOu8mw7VU1awv1hKeOLSFkkrH6VW0eiXtEg0Jm4cPCDHoVWDExpPokVcQXCNBvF796osbsk5qhgaqbg6gB6UkeY7bKI1PRYqkl6EoGw8lMQ5mEos6JyB7BNuq5w/BZJtrpVq7o/wAR/wA3kLa+TODjCMc3pZgx99xc0Z/CSse2pTh+LEXD3f8A3KGG7ZbNwijBQlFCNdRyAlKo9Yd49UiUuj1h3j1SGaOgiCCidBljNQrCVXs1CsGlWRGYCjCCMIMos8BsKrVbnblDTYZjBPdZaDs3apbSaxweTTyseJENgAEt3u3lc/Sxho4KnUAktyW4gmD6pfJzaJrirIAM5oAtDmgD/YuLJqnbfCPt4cOGDhHe5Jfo/wByVytrGviHw3pOAZSBPRZTaQ2T2knwB3qHtR9RtHDUC0DJmpgh0gue6TPAXCXzxdj8u4U79/W/EJzH9LmjwxEf/I4fglfCK/V8bU2r2dflVlZUwxayqxw6VNrTYy3pExHkVWYrYFRolz6TZEiXkEiOEdy6LbeF6Naoyo9pDG5mw3K4NBc0aSNTvQ29sn6RzcPyOa1xAiQ6cm8G1481qGSvUxk6PeSq643/ABOb2fsOpXBe0tAmOkSJsOxdps7EtZs6HObnZVMNkT9W6TrxM+areToLcPT1Jc907/eH4BclttkYiqP4yfMz+K39pJrsc2XHHDhjNLd8lttvaFP7BLiTNx0WzuHaqRtTioiJWjClRwSytux3OkykBGCtk7FtcpLHgyJiY1UOUlDVgpUahheVdGk0M+kWa3LZsi0gRA4R5LhNp40Oq1y0y2o5xB0kZsw+aqkFOGJRNzyuQpAoNYYJ3AgHvMx6FAKpMJPYOg57wGNLjINhNp1Kt9ncnXuGapLWxOXRx7ybN9VKO12UBzdLK46dERTHbOrz26JDS7nRhBAIKJcyqnqO9WCr6eoVgFVEZhylNSSgCmZs7LZe1aIoU2uqBrmEEggnqmbeCaw20aIxFStzuVp6OXKSXAAAHsuJXJo2gndPddR8GO7s71106itK2qvhwddyfPO4qrWGlxEbjZvdZqn1ns+j84HS1tXnZjSKsuEdklcNTrPZOUubOsEieEpPPPgtl0G8Xg+HklLDb5K4+vcYOLjbd372dbtXblA06oY4uNRuUACALRMlPVOUOHBDg9xLWFsBus5Tv06vzXDwicw8D5J+BEy/pLNd0vy+J1mF27Sp06DQ82dNSxgA5sw7YJHkqDb2IZUrvewy12UyRGjQDbwUMUnESGujjBjzSAwnQE9wJW444xdo58vU5MkFBrbb/ARKCMNOkGeEX8kfNmYgzwgz5LdnNTCCEJXNO0yuvpYye7iiNNw+yeGh14ItBpfYSUQE6JZpO3tdbsNu9WWy9lOcczyaTBfNldm/lgfNFoahLsVnMmCYMDW2nBWGG2I9zWuJDQ+IBkkg74CvMVtGk2nkYKlQjRwBdf7xVdS2pUMObSe57TqA4tBiCIvEg3HclY9D7D79n0mZRle9jOu8nIwuJibXPDfoo2J2sxhjD02N/jLZd4EqtxeMfUP1hJ3RoBG7Lu3qMnRlsl4raFWr13ucOGg8hZR6Z6Q7x6pJKVS1HeEzJo4QQCCidBlVPUKxBVdS1CsQqInPkUQg0IijamZR3ewxGHpQNSJtOpglDAsa12KeyJnUdjJPzlL2ID9GpQN48pgpeHbP0oN1mIEa82N3evnt+aXz6npsa/p4/n0Y4aY+kgwJ5s3/AJlV7PfVOKisDA57myRFp3HfaFcgftDf8sz2S6yp9m0qzcWecDspNXJJkRM2va0LUOPgZyrzLn2/+ckvGU+gwEf94BuNZqOIPlCXtln1WJMa09eMMKGNBLGf+YEf+66EvbB+qxPAUz/sM/gkr2KNRuXuX6SHcNY0mDq80626xpgW/mKh7GOXD0otLyD3Fz/6KfQb0qThdvNuBcNL80R6HyUHZQ/Z6P8AmE+Gd6Xo/nuHrH3P+JG2eycZXO8O1/8ATp/mpj2/tdM8aLo+IfmkYKiW18S8iGyIJ0P1bJ9FKZh3GrSdHVpPDuy9MDvunJ7/AA/YzFLTX91/7FRhOfONHOh3Ng1ebJ036fyqzxWHlrWuaXA4hpyggEg1JFzbgk7MqGlWc11J01jVAqOe0iJzANbMtENSdquml3V2gd3O/wBSlL2lRKFaJ3fL5HtqA83iDxpm/GGu3/3qjoVT9TuBpkkCw+xFvE+aTtJ3RxF7c1+FT+iTgyCKDgQQKZBIIi4Z+RWFen57HSq8Tbt/IqKld1PAvdTJaRUdBbaPrY9FN2M/6ikRq50u7S4EknvN1W4xwOAfBF6jiL6jnlY7DE4ehlgwRMHSJBntHBVl7L95zYn/AFYpP7v7nK8pG/tNTvH+0KrAVpykdOJqRxA/0iVWrsx+yj4nU/bS97ChKZqEUo2arZA0YI0TSgpHQZVS1CsFX0tQrAN37lREcnIZCCBB7UMh4E+CDA7TxLwID3AcA4geSKnXc0y1zgTqQSCe8hMoFFI1rfcfGLfM53TxzGe6UDiX653eZnzUYJUISQ3KXcWa7t7nazqdeKJ1dxmXOM63N+9SMFsyrW/dsJ7dG/EbK1dsCnSbmxFUNPusue0X18AjYLkVGEFV5DGFxn7IJiN9tIVxT2GGlralZ2YkdFg0m5133B8d6Yo7abRtQphva6C533jqe6yRW5Qvcc2VodxuSLEW8ylQ1Luy7dUo0h06ZFNgMF7y5zyT/wBO4MxqexUG1tuVK7tS1g6rQYgdsaqM3Fl5IquLg7eblp3OHdwUarTLSQd3C/zQkDm2A1TxPmUDUKSAiK1Ri2KNQ8UWcxrZIQRQWxQKNtQjQkdxhJCMlFILYJRpKNAmKlECggAgRo7NAgiabBBSOkyynqp4QQW0TnyGiQQTMAQQQQICMIIIBmm4D9zT+6PRZ7tX94fH/cgghFJ8EIokaC0TYAko0ECA1EdUEEhiUZQQQMJAoIIAMI0EECDRhBBAh4o0E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2" name="AutoShape 8" descr="data:image/jpeg;base64,/9j/4AAQSkZJRgABAQAAAQABAAD/2wCEAAkGBxQSEhUUEhQVFRQUGRUUFxcVFRcUFBUXFxcXFxQXFhQYHiggGB0lHBcUITEhJSkrLi4uFx8zODMsNygtLiwBCgoKDg0OGhAQGiwkICQsLCwsLCwsLCwsLCwsLCwsLCwsLCwsLCwsLCwsLCwsLCwsLCwsLCwsLCwsLCwsLCwsLP/AABEIAQEAxAMBIgACEQEDEQH/xAAcAAAABwEBAAAAAAAAAAAAAAAAAQIDBAUHBgj/xABJEAABAwIDAwkEBggFAQkAAAABAAIRAyEEEjEFQVEGEyIyYXGBkbEHUpKhFCNCcsHRFRYkM2KC4fBDc6Ky8VMXRGN0g5Ojs9L/xAAaAQADAQEBAQAAAAAAAAAAAAAAAQMCBAYF/8QAMhEAAgIBAwIDBAkFAAAAAAAAAAECEQMSITEEURMiQTJxgfAFFDNCYZGxwcIjYqGi0f/aAAwDAQACEQMRAD8AxWnqFf4far2NDWkADQR471QUtR3qwVyE3TLc8oKw0cPJLHKSv7w8gqdyARSMamXQ5T4j3m/CEscqMR7zfhCoUJSpD1PuXp5U4j3m/CEX62Yj3m/CFREoBFINTLz9bMR7w+EIv1txHvN+EKjISCikPUy//W3Ee8PhCB5XYj3m/CFQAJQajSg1PuXv624n3h8IS/1rxHvD4QufhGEaUGp9zoHcrK+4jxAP4JB5WYj3h8IVESiCKQtT7l7+tuI94fCER5XYj3h8IVGiKNKDU+5ejldiOI+EIxytxHFvwhc+jRSDU+50I5WYjiPhCL9bK/EeQ/Jc+EtFINT7l5+tVfiPhCew/KWsXNBLYJaDYbzdc2E9Q6ze8eqKQan3NLNQIKKgpHTZldHUKfKhYbrBToVkQycgJQQITlCiXmB/wN5Q9jKVukIRBWdfZBDnhp6LHFsm3VZncbD+5CUdjuyzIa4ZswMwIDDuGvTAi91nWiv1bL2KoopVkdivDspLAc2QX63SLSRbSxPcCi/Rv11OmNH5DrJDXGbmBfLfRGpB4GRcorZRBW1XZzSzMybuqkEmQKVKAXG1ySYsljYTgHA3fcNAdDbPay9tczoiRoUa0a+rZL4KZGXK3dsMnLlcA0tkkzEy+YtpDHO7vBNU9iPcQMzQ6AS28tBy5ZjeS5ohGtGX0+TsVkoAo3iCRwMIgtEqBKJAoZUCFJJKOET2pgJKfbhXFhqR0AQ0ntNwPL1Cap0y4gC5NgtQxWw20sMzCu1yB1T/ADH9KfDoeSnKdUdnSdK88ml2MwRSnMTRLHFrus0kHwTa0csotOmGSnKHWb3hNgKRhKJLmkA6ju1QZO/QRwgpHSZVS1CsVW0dQrJVRHJyG9BtQgQDYwfLRB+qJMynQ+7H1DMvdfNN9c0ZvOB5Jxu03w6SS50dIm7YdmMd5Ak9gUJEs0iiyzW9kgY+p0em7ozF7iZm/ifNJGMfmz53ZgIDpuBERPdZMoJ0jOuXckHH1Oj0iMocBFjDiCR3SE39LfAGd1jmFzYzM98knvTKBKKQa5dx9uNqCYe4Trc3tHoSEf02prndMROY6CPyHkoyVKVINcu7AiQlCUzIYRhGFJwtHOeq49ogR5pgIw2CqVJFNhdGsDTvU6lyaxLvsBv3ntHyBJUvAB+GqNcwgg2cHaOHCBvXbU6zKjQ+m7Mw+Bad7XDcVOTl90+l0PS4Mz05G7+BRckOTQpYmnVxLmmmwyWtk33EyLhdJtOvzlR7/fcT4E2HlCaBROXLJz1LUej6bo8WD2DmtvcnjWfnYWgxBBm8aG3Z6BU/6s1m9ZuYfwPbP+qF3JKh7U2g2izM7wA1cez81RSy36HP1X0d00ryTtd2cs+mygJfRc07swBJ/m0Ve7Gl722AEjTXXimtoY99Z5c89w3AcAmsKem3vHqFdcbnl8uhTqHBoaCCCwbMppajvViq6nqFZAqqI5OQ3IkbkUpmBKMIFEgAnBBBHCBiCkkp2nRLjAEn+9Ut2Fc5xDGuI0Fj5ykBHCMNJ71MGAIP1hDB8R8hbzUtmMpUgQxpJ96el4HcgdERuznC9RzaY/iPS+EKXhtn0zH7xw3uyhjR2y78FFdtGDLGNB949J3mVGr4l7+s4nvNvLRIexNxb6LD0BnPbJE9pmD3JP6YfEANHcPRVxQCdCslVMa9wu5T9h7arU6rQ0yHnK5pFnAx87C6qQrPkzSzYmmOBnyv+CUtlZvFbmku5pJSGpGIrtY0ue4NaN5MKjZysompluG++RF/u6gd64ljbi36s9pPqcWKlOVF44LPNv1nmvUDzOVxaOxs2jwWiNcHCQQQdCLhcJyto5cQT7zWu/D8FXBO9nyfP+l3qwKUXtZSBOYcdNn3m+oTRKewx6bfvN9Quk8uaGghKCkdBlNMXCsQFBpi471c08DUOjHeUeqrZKatkdwSYVmzZTvtlrB2kH5SpTWYenwefA/LRFiUCkZTJ0BPcCfRS6OyKztGHxt6qc/bMWa0f35LWPZNgWVqNR9am1zmvEE3EOaHC3ilY1FGZbL5DYitrDezee4qdtLYFTCgDmxJMAHraTvE8Fv7MZRFYYdrhzuUvyNHVYIEujq62nW6LF7EbUxFGu4/uW1WhpALTzmTpd4y/wCorLkbUUeesPszEPacjHSBndDLgOJiQe4jwPBScJybx9chlKkROtSpDfG35L0U3CNGjQJ7B2n1J80zhKAYTT3C7fund4G3klrQaWYWfY5jHXdWolx1u8x4xdJHsZxl/raPZ1r/AJL0AaSPmwjWg8M8+t9jeMm9SkPMpf8A2MYr/rU/I/mt/wCaCHNhHiB4aPO7/Y/jZgOpntJgKNifZNj2aCm77rj+S9IGkEk0k9aDwzzHU9nOPH+DPcVO2byK2hhZrGlSb0SAatZjA2d5BI7V6A2xszn6T6ed9MuEB9Nxa9p3EELO2+yEPfmxWMrVmzYGZ8XOc7t0T1JoSTi7RjO2DVc6atVlR38L8wHdFh4KvyFel6Xs92exha3C0yYIl0udce8V53x1EU3ObBzBzgezK4giPBMUnJu5MTs7adWiZpuIHum7T4J/bG1TiC0uaGloi2+8/wB96rUoIpXYLJNRcb2YmEvC9dv3m+oSU7hW9Nv3m+qZOjQkEaCidJl2Ffle03sQba67l0OI2w4iGiBxPScuap6jvVkFWiTbQ5VeSZJJ70RRPKJMwKatU9nFXFVjWp4ItpsIph9Z4l1IAEA06cwXGDrpCyoardPYaW/RqwDHBwqAueR0Xy2waf4YPxBZZqO7O45O8n6WEaRTBc996lV5zVart7nvNzvtoJVwiCJ7oElRZcUmjiGzlLhNt/HRZTyr5a4gYo06ZIpxl5tgBNSSQTniZIiw070wOUNQVaGWZa+MhbJJ00+07hG/RTlOiix2bEguSx3LrD0A0OJdVtmptIzMO8PvDT2Ep3AcucPUgXYT7xZ6hxG/TXhK1aM6WdQgiaUaZkCJGggAikOCcSXJoDHvahRxeCxAxlDGOZTqua3my9xDXBpmGGWubAmItKyTE1jUD3vILy4uJ0nNckeMr0zy12NRxWGe2tTNTIHVGhpIfma0xlI3nReW3SOw9quuCMtmIASpRBEmYAnsIem37zfVMp3C9dn3m+oSA0RBBBSLmVUzcKzCq6eoVkCrEZ8inFFKJBBmxykBIXpnkLs5uEwrKYqZ2kmo2QGloeA4tJHWuTe2q8yMK9DbJfVNFkZOoxwknQgf0uo5Z6S+GOo7k4hvEeagbSqU61N9N8Fhac19ALz4RPguZ2ptA4eka9WS0T0WmMxAJ6x00A01IWd47ltXxD4a7mGxDWsJIvM5nHrHW8BSUr9C+j8TouXVSga89KocnNAsfHN6CbHX81T7KpPGZ7WkZwKbamgp844MLg46OgvgzMwqOlszFVoysLw2xqDqtAuBnPRBsBrKLlfUeGgF7frDzuVhaWtyGGtJZoQDYdqxVso3SOwxXJvnKQe0mmwCGwZ0sZpgCLg31M71xf6QcG1MPJ6xDC4HKKrhlZDrFpNtRxm0rq9ncs2VKWSp0X675faZHaU7yX/aazy9rWMpQ6XUxnFQ2blOa9s19VlbPgfoaxg3ltNgddwa0O7wBm+cql5Q8rhhXZRRfU6uYghrW5pi5F9PmoxqaftAIBBIygkwZgdLsWT8r+WTcRUJZzgE9HMBbuAd/cqrk3wiWlLk1Cn7SqBAlpadIJ/GIjtXX4LHNq021GGWvAcD2FeWKzqmeOkSbwJ+d+5apyfxOKp7NaGFgDS8Pc55GRmoYA0a3J3aovTyKk+DVMTjWsEvIE2EqBiOUNBokutMWa438ljeC5T13Vc1SrLer+8lhY2whpMtO+QZvJlaJ+gWVWtcK7iHAEdN28W+12rLm78qHoXqxvlpy1bRwdWphzNQZWtzNIAzGM19YWE4vZ5cadWpVa44gPqmDLhBM5twJIW07d5IMqYaqwVAS5hiXfaFxqeIWBAkAg6i3de6vicmtyGVJPYZlEgCgrEBRKXhT02/eHqmU5huu37w9UAaOgiRqJ0mU09QrIKup6hWIV0QmG9ElFEQgwLoajvXpzZlMinTEz0WAWHuheY6JuF6I2xtgYXDMeAX1HhrGNmBmLSb2JgBpNgfxUcp0YThvabyh5yscOwzTpgNJH2nG7jPAGPJV2w+TlKlh24zHSGkzQozldWvIc7eG+oPnXbI2dUxuJLoz02nnHloPSaD1GTx6oJ0Ek6KTy2x9StWJqkNIGVtMPa5tNu5oA00Utlt3OjkY2tysrVDlDstMSG02gNY0cA0BUWJfJ6R13zod3qoz3dKycFPNM7xxjS+9a0pGHKxVakQ3paizS1wAvxXQ+zrE1KOMaS4ltT6sic0gmxjsN/Piucps0kkjTuXYchNh1K2IpmnAbScx73GYDRMtnidw7OCT4oa5s1YkFpJZMAkgAZjlE2493asn5abKw7KhrUjDXHoAOzNMNGZwnSXTZdVyx5QOok0sOYaLPeYJfuLRazRcW7VmtfHEuc2tESSDOk38j6lSV3saf4j2BqE5QwlzjuF9d0DU6LZNlYFzsAKdR/MOYQSWCm8hodMdIFtxbwWeezzZmGc0Yl9TLzLnNeysWNp5rFjwTrAjxB4Lva+LpGk5wILK31RLg4Ma5wcabnZgCBmETuzBPiQuUc3gznaXuqOeyqXBtMsaHNm7RIE2Ea3Xb7FpkUKQqMaHhoBGgEWGu+IWQ7N2vUZWaxtMMc1wOUGQ2DLnOJA+yCe6603ZvKLD19KoabQx7gKhHENJv4KcYtO2bbTRfOAGuUd5AnuhYByy2e0bRxLKYkZnOAbxLA8x4lb2A0753SYmdVmT6DRtyqwtnO0xMGxo/mF0Y2QyKzJkcpzFsyvcODnDyJCaXScwcpzC9dv3h6ptOYXrt7x6oEaMgiQUjoMqp6hWQKraeo71YhWIz5FuREoOSUGBbF6B2lso1MC6iyM3NsAl5aDly9GRdrXAZSBuPevPrCvQ2zcY2pRpvYZa5rSJb0tAL8IUMzo6enXJxmNq19n4VrJbRq4gZnljWuqFo/d0aLDuAJLnu3utJ0zraFR+YlwcTqS4A68XAarVPaNQc/JUDoa1mUQ6A5zou4/ZY0NJPEkDes4q5AYHTDLuPvO4H0DdNZU4yLSiVOGMmVKDriTA0mJ+SkOoMiI6c/Z3E3jtCi1aYpluYg5iTGkga6FU1Jk9LQpr+PyWvclqxw2AYRANZzbmPtZpPbAafAN7VjJNuita5SUzQ2dTaCSWZmydQXOc35CQpz24Nw3OP5R7UFYlzRAY7UfaANz2b1XvwjXgXII0tI8f70KrMQSAfEeenzCnbOxzIaHGIEEnWOMTc6eSWhxWw9Sb3HthYk0j0XETLHEagOFnDtBjzXQ1OUT6lGrTOWHmem27IJALRvMOIk6a7ly9F31hywQ43B0IIuOI/opFGo0VHOc2adMZnNBN72aTY3dlaSOKTjvY1KlRK50BuRjWN3Oc09J4B6LXHQbpgDMQJ4KPWxQbAdJ0treN/BNOxTMzoGUfZEyAOEm513qJtSqJbDg64MiYuJg2Fxp4IUbe4nJJGlchtqirFKo5ziSWsc4yQ4CcttxbcdrTrKqvaBXOC2nSxLBmHNg6wHEZmOE9zgqTkXi8tXXRzXjddrgfSR4q99rhdWo0qpAGR5aQNQHaT4gJ42lLSZyJuNmXYipme53vEu8zKQEUJRXWcYEvCnpt7x6pspeHHTb3j1QBo6CJGpHQZTT1Csgq1moVnmVURnyAhEjciKZgVTEkDjbzW7bAxrSzm6YLzmk5eqxr2te4udoOs6Bck+JGDtW1ez57aWCY0uLS91R4Dd4Ok8bAfJQzVR04LvYseVuzqRwVZ72OdkLXMuQWuNiQfLyCyrG8nsU2kKwpE0CwPDmXyhxIBeNZOU3vZa/ywfm2dUgkl7qYHG5CrOVWOYzBmg0GKRp4Yk9XMxjDUIgybOA01BUV5eDoa1GMU3HzMdsmxXSYiu3D4ZjmtbULy4PDmhzQSJpdxA6XeVU4/CAdIWzOygeflZV1cuaMmY5SQY3TeD81WtVEm9NkjYlHnMRRpxZ9Wmzwc8A/IrU9vzUwE6/tNcE8AK1b8Fn3IGnOOok6U89U91NjnT5gLscbjw/Z2La1xGXEwRFw2oQ4x39L5rOTmh4+LOH2lkJIDhOkb+yVW4Zkj/hWLAwugtGUWAMi+8kjXuS62BpDqzMneDbsB3oUklQOLe5HZUyundBNu4SfmnW4h9GWkD6xjYJuLOBDgNCbR4nsTzMFTc5rc5g9GYEAEiSR/XerLa2xhTdSMc9Ta4NyhzmmHnQukEdItIM8ZS1K6HpdWc03EAOPAph7+ibzcXUzbraZqAYem9rRIIeczpBUakC2DUZLYIOs3aRbtvI7VVJckXfBM2Xicj5nz3rq+WG2W1tnsAjM94BvcFvWkb+PiuGweo7eKnbaBaym2InM8DjMNzDsJaR4FTcPOjbn5GUYRykpS6TlDCVQPSb3j1SE5QF29jh6oEaKggjUjpMpZqFZhVrBcKxCqRmGUSMlBBgNi27kJRH0Olm1iL9uVwjzCxFpWwcgNpt+jNDnGZiZj/DaI8IUc/snT078x2WIw4qUg06B9GoR2Ne9x8OhC4poNalSeIJqYrGVSTp+8ABjub8l1eK2mGUK79fqaJadxLzXAK5TZ742bhmN/eVTiQOMCo7OZ3axPeuaXGx1R5OIx9NrsU+LjO4g+puqDEm/iulptBfUc0dFrSB6SuaralXxEcp03IGj0sXUOlPC1vN+Vo+UqHRx4FPEU3kgVWtcD/4tN0t8wXjvhWXIp8UMeBEmlTA+N0jyVI/CTAtNwI13zPiE5NahRT0kEYstibjduROxhO6dy6DaGzhTpMAF3Tc8NbKl5uNUoyi96CUZIj4cvOhiPwVg7ajizIdJvm1twJ07+xMtw51ER+XYncbGVhvY5T4if8A9IdNgk0hp9WSHX7fS6kGm2DezuiRA3nUcLxcKtD4NtFMoEFsDXXj3ShoE7GtgYE1cQynxME8BvKsfaCQMWWN6tNlNjRwAGnzVxyX2JVZ9eACHw5pBk5TwEa+PFcjylrF+JquPvH5W03JwlqyGckdMCsS8iJqUSug5hKXQf0h3j1TZR0es3vHqkCNJQRhBTsuZZMuntVhlVazUKylURKYRRIFAIMBtWjezqv0C13VkGC0ODo4uNmgSNLnsGudBbPyW5NBmEaKjgQ4NqOgkCHNJIJ369ijnflOnp15rHOVlZjcO3myMsBnHMaTTlE8JqP8go2y8M4bOpvHWNN9NhO4vqVXPPicnkoXtCqNpMo0afUa23dYz/qHwqXhq7P0dhJOrXgT9kCo6THfC5nai2diq0jkGgU2VW/wQPW5XJ1Tc9xXV7YrNL3uZ1XDw0g/MFclWNyr4TnzM6Hkw76vEgGLU/LM6fVWmBwIYWF0atN9byBPmVzWwtp/R6pcWlzSMrgIB1BBuCDcLpMfUc5ja4BLKkNBgZg4ZmsBa0mLNOixkTs3jktI/wArqsOYybNbEARx8Vyjx/zuKs9u7TFV7SARAiIOu8mw7VU1awv1hKeOLSFkkrH6VW0eiXtEg0Jm4cPCDHoVWDExpPokVcQXCNBvF796osbsk5qhgaqbg6gB6UkeY7bKI1PRYqkl6EoGw8lMQ5mEos6JyB7BNuq5w/BZJtrpVq7o/wAR/wA3kLa+TODjCMc3pZgx99xc0Z/CSse2pTh+LEXD3f8A3KGG7ZbNwijBQlFCNdRyAlKo9Yd49UiUuj1h3j1SGaOgiCCidBljNQrCVXs1CsGlWRGYCjCCMIMos8BsKrVbnblDTYZjBPdZaDs3apbSaxweTTyseJENgAEt3u3lc/Sxho4KnUAktyW4gmD6pfJzaJrirIAM5oAtDmgD/YuLJqnbfCPt4cOGDhHe5Jfo/wByVytrGviHw3pOAZSBPRZTaQ2T2knwB3qHtR9RtHDUC0DJmpgh0gue6TPAXCXzxdj8u4U79/W/EJzH9LmjwxEf/I4fglfCK/V8bU2r2dflVlZUwxayqxw6VNrTYy3pExHkVWYrYFRolz6TZEiXkEiOEdy6LbeF6Naoyo9pDG5mw3K4NBc0aSNTvQ29sn6RzcPyOa1xAiQ6cm8G1481qGSvUxk6PeSq643/ABOb2fsOpXBe0tAmOkSJsOxdps7EtZs6HObnZVMNkT9W6TrxM+areToLcPT1Jc907/eH4BclttkYiqP4yfMz+K39pJrsc2XHHDhjNLd8lttvaFP7BLiTNx0WzuHaqRtTioiJWjClRwSytux3OkykBGCtk7FtcpLHgyJiY1UOUlDVgpUahheVdGk0M+kWa3LZsi0gRA4R5LhNp40Oq1y0y2o5xB0kZsw+aqkFOGJRNzyuQpAoNYYJ3AgHvMx6FAKpMJPYOg57wGNLjINhNp1Kt9ncnXuGapLWxOXRx7ybN9VKO12UBzdLK46dERTHbOrz26JDS7nRhBAIKJcyqnqO9WCr6eoVgFVEZhylNSSgCmZs7LZe1aIoU2uqBrmEEggnqmbeCaw20aIxFStzuVp6OXKSXAAAHsuJXJo2gndPddR8GO7s71106itK2qvhwddyfPO4qrWGlxEbjZvdZqn1ns+j84HS1tXnZjSKsuEdklcNTrPZOUubOsEieEpPPPgtl0G8Xg+HklLDb5K4+vcYOLjbd372dbtXblA06oY4uNRuUACALRMlPVOUOHBDg9xLWFsBus5Tv06vzXDwicw8D5J+BEy/pLNd0vy+J1mF27Sp06DQ82dNSxgA5sw7YJHkqDb2IZUrvewy12UyRGjQDbwUMUnESGujjBjzSAwnQE9wJW444xdo58vU5MkFBrbb/ARKCMNOkGeEX8kfNmYgzwgz5LdnNTCCEJXNO0yuvpYye7iiNNw+yeGh14ItBpfYSUQE6JZpO3tdbsNu9WWy9lOcczyaTBfNldm/lgfNFoahLsVnMmCYMDW2nBWGG2I9zWuJDQ+IBkkg74CvMVtGk2nkYKlQjRwBdf7xVdS2pUMObSe57TqA4tBiCIvEg3HclY9D7D79n0mZRle9jOu8nIwuJibXPDfoo2J2sxhjD02N/jLZd4EqtxeMfUP1hJ3RoBG7Lu3qMnRlsl4raFWr13ucOGg8hZR6Z6Q7x6pJKVS1HeEzJo4QQCCidBlVPUKxBVdS1CsQqInPkUQg0IijamZR3ewxGHpQNSJtOpglDAsa12KeyJnUdjJPzlL2ID9GpQN48pgpeHbP0oN1mIEa82N3evnt+aXz6npsa/p4/n0Y4aY+kgwJ5s3/AJlV7PfVOKisDA57myRFp3HfaFcgftDf8sz2S6yp9m0qzcWecDspNXJJkRM2va0LUOPgZyrzLn2/+ckvGU+gwEf94BuNZqOIPlCXtln1WJMa09eMMKGNBLGf+YEf+66EvbB+qxPAUz/sM/gkr2KNRuXuX6SHcNY0mDq80626xpgW/mKh7GOXD0otLyD3Fz/6KfQb0qThdvNuBcNL80R6HyUHZQ/Z6P8AmE+Gd6Xo/nuHrH3P+JG2eycZXO8O1/8ATp/mpj2/tdM8aLo+IfmkYKiW18S8iGyIJ0P1bJ9FKZh3GrSdHVpPDuy9MDvunJ7/AA/YzFLTX91/7FRhOfONHOh3Ng1ebJ036fyqzxWHlrWuaXA4hpyggEg1JFzbgk7MqGlWc11J01jVAqOe0iJzANbMtENSdquml3V2gd3O/wBSlL2lRKFaJ3fL5HtqA83iDxpm/GGu3/3qjoVT9TuBpkkCw+xFvE+aTtJ3RxF7c1+FT+iTgyCKDgQQKZBIIi4Z+RWFen57HSq8Tbt/IqKld1PAvdTJaRUdBbaPrY9FN2M/6ikRq50u7S4EknvN1W4xwOAfBF6jiL6jnlY7DE4ehlgwRMHSJBntHBVl7L95zYn/AFYpP7v7nK8pG/tNTvH+0KrAVpykdOJqRxA/0iVWrsx+yj4nU/bS97ChKZqEUo2arZA0YI0TSgpHQZVS1CsFX0tQrAN37lREcnIZCCBB7UMh4E+CDA7TxLwID3AcA4geSKnXc0y1zgTqQSCe8hMoFFI1rfcfGLfM53TxzGe6UDiX653eZnzUYJUISQ3KXcWa7t7nazqdeKJ1dxmXOM63N+9SMFsyrW/dsJ7dG/EbK1dsCnSbmxFUNPusue0X18AjYLkVGEFV5DGFxn7IJiN9tIVxT2GGlralZ2YkdFg0m5133B8d6Yo7abRtQphva6C533jqe6yRW5Qvcc2VodxuSLEW8ylQ1Luy7dUo0h06ZFNgMF7y5zyT/wBO4MxqexUG1tuVK7tS1g6rQYgdsaqM3Fl5IquLg7eblp3OHdwUarTLSQd3C/zQkDm2A1TxPmUDUKSAiK1Ri2KNQ8UWcxrZIQRQWxQKNtQjQkdxhJCMlFILYJRpKNAmKlECggAgRo7NAgiabBBSOkyynqp4QQW0TnyGiQQTMAQQQQICMIIIBmm4D9zT+6PRZ7tX94fH/cgghFJ8EIokaC0TYAko0ECA1EdUEEhiUZQQQMJAoIIAMI0EECDRhBBAh4o0E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Текст 8"/>
          <p:cNvSpPr>
            <a:spLocks noGrp="1"/>
          </p:cNvSpPr>
          <p:nvPr>
            <p:ph type="body" idx="2"/>
          </p:nvPr>
        </p:nvSpPr>
        <p:spPr>
          <a:xfrm>
            <a:off x="1000100" y="4500570"/>
            <a:ext cx="7429552" cy="1928826"/>
          </a:xfrm>
        </p:spPr>
        <p:txBody>
          <a:bodyPr>
            <a:normAutofit/>
          </a:bodyPr>
          <a:lstStyle/>
          <a:p>
            <a:endParaRPr lang="ru-RU" dirty="0" smtClean="0"/>
          </a:p>
          <a:p>
            <a:r>
              <a:rPr lang="ru-RU" dirty="0" smtClean="0"/>
              <a:t>Андрей Борисович </a:t>
            </a:r>
            <a:r>
              <a:rPr lang="ru-RU" dirty="0" err="1" smtClean="0"/>
              <a:t>Цобдаев</a:t>
            </a:r>
            <a:r>
              <a:rPr lang="ru-RU" dirty="0" smtClean="0"/>
              <a:t>, дата рождения 29 марта 1963 года, родился в посёлке </a:t>
            </a:r>
            <a:r>
              <a:rPr lang="ru-RU" dirty="0" err="1" smtClean="0"/>
              <a:t>Шамбай</a:t>
            </a:r>
            <a:r>
              <a:rPr lang="ru-RU" dirty="0" smtClean="0"/>
              <a:t> Астраханской области, живёт в г. Элиста, лауреат премии им. Артёма Боровика «Честь. Мужество. Мастерство», автор книги «Судьба военнопленного»</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Другая 13">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FE66FF"/>
      </a:accent5>
      <a:accent6>
        <a:srgbClr val="79463D"/>
      </a:accent6>
      <a:hlink>
        <a:srgbClr val="FE66FF"/>
      </a:hlink>
      <a:folHlink>
        <a:srgbClr val="80008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1150</TotalTime>
  <Words>1069</Words>
  <Application>Microsoft Office PowerPoint</Application>
  <PresentationFormat>Экран (4:3)</PresentationFormat>
  <Paragraphs>104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Метро</vt:lpstr>
      <vt:lpstr>     Исследовательская работа   «И тыл, и фронт одной заботой». </vt:lpstr>
      <vt:lpstr>Цель работы:</vt:lpstr>
      <vt:lpstr>Актуальность темы исследования  продиктована: </vt:lpstr>
      <vt:lpstr>Актуальность темы исследования  продиктована: </vt:lpstr>
      <vt:lpstr>"Пока не будет предан земле последний погибший солдат – война не окончена!" </vt:lpstr>
      <vt:lpstr>        Нет! Без вести я не пропал  </vt:lpstr>
      <vt:lpstr>Надгробная плита, которую сельчане поставили Камилову М-Р.М. в родном с. Шамгода</vt:lpstr>
      <vt:lpstr>«Я останусь без вести пропавшим» </vt:lpstr>
      <vt:lpstr>Цобдаев Андрей Борисович </vt:lpstr>
      <vt:lpstr>Последний документ Камилова М-р.м</vt:lpstr>
      <vt:lpstr>                                                                              Рагъ льуг1аралдаса Дол г1асиял рагъул кьварарал соназ  Нилъер ракьалдаги тушман вач1индал                                              Ват1аналде бугеб къварилъи бихьун Х1алае къокъана къвак1арал ц1умал Г1агарал божараз, росдал агьлоялъ 16 вас нухда вит1ана. Нухт1а т1амулелъул къомех лъик1 гьабун Жамаг1аталдехун гьабин гьедана: Ниж халиплъиляро ,нахъе къаларо Тушманалдаса рец1ел босизе буго. Г1акъуба кьуниги , къварилъи х1ехьон. Росдал ц1ар нилъеца ,рек1елъ  ц1унила                                    Гьел гьазе бокьани , гьанже г1ин таме                                                            Идрисил Х1ажияв, Г1умарил Мух1ама                                       Г1умарил Г1алибег , Шуг1айбил Г1али Жалатов Патах1, Рамазан Мусал Г1алил Г1иса, Мух1амад Расул. Абдурах1ман Г1умарил , Г1алил Му1ама Х1анзал къубач 4 вас вук1ана саламилязул: Г1абдул, Г1али ,Х1амзат, Мух1ама Эбел – эменгун хут1арал вассал  Росдал Г1адамазе хабар к1алалъе Школа  лъималазе мисал босизе Ветеран вугилян данч1вай гьабизе Цониги вусич1о шенгъедерил вас Авлахъалда бук1араб 14 гъот1ода т1ад Т1амах баккич1о г1аркьел к1анц1ич1о Ракьалде щвеялъе г1агарлъиялъе ганч1ида Рик1к1арал х1арпал хут1ана Васазул рук1ана заман щвеялде                                  Джамиля с автором стиха Магомедовой М.М Херлъарал улбул т1улалъул яцал Улбулги рук1ана къвек1ал ц1умазул Цоцада релъарал цого типалъул; Салих1ат ва Заза, Загьит,  Саг1идат…                                                                   </vt:lpstr>
      <vt:lpstr>Мои земляки в тылу</vt:lpstr>
      <vt:lpstr>Мои земляки в тылу</vt:lpstr>
      <vt:lpstr>«И тыл, и фронт одной заботой». </vt:lpstr>
      <vt:lpstr>Памяти земляков </vt:lpstr>
      <vt:lpstr>Слайд 16</vt:lpstr>
    </vt:vector>
  </TitlesOfParts>
  <Company>BlackShine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Индира</dc:creator>
  <cp:lastModifiedBy>Admin</cp:lastModifiedBy>
  <cp:revision>101</cp:revision>
  <dcterms:created xsi:type="dcterms:W3CDTF">2014-12-12T04:57:44Z</dcterms:created>
  <dcterms:modified xsi:type="dcterms:W3CDTF">2014-12-22T11:51:42Z</dcterms:modified>
</cp:coreProperties>
</file>